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9A62-B702-49EB-B2C0-60959B9D5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6097E-5AAC-4704-9858-7CA1049FE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E99E5-68F5-4C30-A4E3-0D700E38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01F-9A4A-4B92-AAE0-CE236DB5631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7CF56-C75C-4C9E-9130-467CDEF8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0EA06-7605-4411-8120-8A95E40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B561-8A79-4B5D-9808-E2F1694B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1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87FC-13BE-4761-92D1-5C176B11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3F3F3-3266-49FE-B7B9-6E0D9E6EF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5AF72-315F-4B92-B199-3D484DCEF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A9DE7-1559-40C6-8D7D-2CD2A2B8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01F-9A4A-4B92-AAE0-CE236DB5631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F2FE7-CBA9-4D41-B534-8623628E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45576-D2AD-4AE2-A0B0-125F436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B561-8A79-4B5D-9808-E2F1694B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2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FEE9-FB15-4046-9BF4-14A7EF57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2F3B4-A2EA-407D-9C02-478C74F6A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0761E-F917-435D-B43E-502FC6E0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01F-9A4A-4B92-AAE0-CE236DB5631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52E9-6FD2-4433-9C1E-6F60920E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C8388-56A1-461E-999B-3F9DC1AF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B561-8A79-4B5D-9808-E2F1694B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2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B4890-042E-41E7-AA56-5CB5E2611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B4197-FAD0-4F28-A3BB-25EE5D282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869C-172A-4861-812B-EB24D404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01F-9A4A-4B92-AAE0-CE236DB5631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0C1D1-891C-46FF-8059-B588B0EE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D9937-5788-4329-9014-7971127D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B561-8A79-4B5D-9808-E2F1694B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9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B444-B18E-415A-AF13-54382F35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2B87-B22D-4980-8091-88BC7AC8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8FAB4-6619-435F-B1D8-BEF1A7BB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01F-9A4A-4B92-AAE0-CE236DB5631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BD07-8FAD-4EF6-862A-B30E4F4D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D2772-BB7A-4013-8D12-82E3065C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B561-8A79-4B5D-9808-E2F1694B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4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D770-0333-4522-AD8C-5C671B44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C230A-401C-41F9-AA2D-E31AAE7BE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1ABE-DC89-4C49-B177-39185103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01F-9A4A-4B92-AAE0-CE236DB5631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1CC2-1F14-494C-AEF1-A82F06C5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C02F0-B151-410B-B5FA-673377A3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B561-8A79-4B5D-9808-E2F1694B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4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1CA8-7E52-4B99-95A0-FABBFDA6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ECE0-7D30-4350-83AA-DA4525B52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17326-B837-438E-BF49-FAA974709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41C19-CE05-4B47-A2FD-50705FC7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01F-9A4A-4B92-AAE0-CE236DB5631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47AB1-3782-4CA3-A763-032B6B9E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9584A-07A1-41EF-BD2C-4A1A9452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B561-8A79-4B5D-9808-E2F1694B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2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480F-94B5-4A2C-9D76-E4F27D16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61F4B-9DD0-4791-9065-C807A5AE2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AEC3B-9B71-4FD6-831A-AC857111F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DA836-9A15-445A-995B-25BB66580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BAA64-0D97-4260-AF3E-728B0DBCB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231A5-E709-4117-A781-0DF884CE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01F-9A4A-4B92-AAE0-CE236DB5631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1EEF0-7585-4C1E-BD85-082B5EBE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B3D5E-F8D1-4691-A82A-27AE0395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B561-8A79-4B5D-9808-E2F1694B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43E5-4BBF-4C14-8B05-01AAC458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06151-9CA7-49A7-A273-2415F8E1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01F-9A4A-4B92-AAE0-CE236DB5631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C8C2A-11A2-49AB-A9FD-C6A327D1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7EEAE-DD7F-49E1-9C8F-EC2C009B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B561-8A79-4B5D-9808-E2F1694B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F80D9-BEAA-404C-BCC4-4A75CD32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01F-9A4A-4B92-AAE0-CE236DB5631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3F827-2D84-4930-85EC-1A97CF67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5A44C-11BB-4B68-A458-C885C3B0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B561-8A79-4B5D-9808-E2F1694B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4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z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8D387B8-FD25-44E0-85DD-CACBB04A1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251938" cy="482758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F80D9-BEAA-404C-BCC4-4A75CD32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01F-9A4A-4B92-AAE0-CE236DB5631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3F827-2D84-4930-85EC-1A97CF67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5A44C-11BB-4B68-A458-C885C3B0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B561-8A79-4B5D-9808-E2F1694B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23F-D863-4625-B059-5D45FD65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787E-95A7-4867-B4B2-7636C7BF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950A3-F373-4956-BEE9-9CBCC08CC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4EB40-8FAD-43DD-AAC8-0D460B08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01F-9A4A-4B92-AAE0-CE236DB5631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FC934-0DCD-4437-A16F-03F102A4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AA3B5-A007-474E-8FF7-2CF8F2FF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B561-8A79-4B5D-9808-E2F1694B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4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5FA18-97B2-4985-9B21-DD5F73B7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190F0-50E8-4BA4-A7EE-F0B2DF50D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7076-31E3-4D89-9604-1366CE226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401F-9A4A-4B92-AAE0-CE236DB5631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7DEA8-4C46-41EF-9200-8357477FB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08162-8C63-43F9-85C0-AE95E75F4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0B561-8A79-4B5D-9808-E2F1694B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2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312872-75E3-4725-BDC0-63841DB62F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0" t="19668" r="5596" b="4951"/>
          <a:stretch/>
        </p:blipFill>
        <p:spPr>
          <a:xfrm>
            <a:off x="0" y="0"/>
            <a:ext cx="12251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2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2EF7A3E-C9D4-488D-8FD5-20E1268BB2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9" b="14959"/>
          <a:stretch>
            <a:fillRect/>
          </a:stretch>
        </p:blipFill>
        <p:spPr>
          <a:xfrm>
            <a:off x="0" y="0"/>
            <a:ext cx="12192000" cy="482758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887639-9A6B-4BBD-B08A-94FDE9F9BF21}"/>
              </a:ext>
            </a:extLst>
          </p:cNvPr>
          <p:cNvSpPr/>
          <p:nvPr/>
        </p:nvSpPr>
        <p:spPr>
          <a:xfrm>
            <a:off x="0" y="1"/>
            <a:ext cx="12192000" cy="482758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DF0F4-C2E0-48C7-873C-77B7EFEE8302}"/>
              </a:ext>
            </a:extLst>
          </p:cNvPr>
          <p:cNvSpPr txBox="1"/>
          <p:nvPr/>
        </p:nvSpPr>
        <p:spPr>
          <a:xfrm>
            <a:off x="986971" y="812800"/>
            <a:ext cx="27446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pc="63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 CAN WRITE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8C141-43A1-4B9C-B3E7-34ED9A593320}"/>
              </a:ext>
            </a:extLst>
          </p:cNvPr>
          <p:cNvSpPr txBox="1"/>
          <p:nvPr/>
        </p:nvSpPr>
        <p:spPr>
          <a:xfrm>
            <a:off x="986970" y="1045029"/>
            <a:ext cx="67153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pc="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WRITE HERE</a:t>
            </a:r>
          </a:p>
          <a:p>
            <a:r>
              <a:rPr lang="en-US" sz="3600" b="1" spc="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YOUR NICE TITLE</a:t>
            </a:r>
          </a:p>
          <a:p>
            <a:r>
              <a:rPr lang="en-US" sz="3600" b="1" spc="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ABOUT YOUR SERVICES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FC3C1B-8188-4540-8EBF-FC5202FE4EB9}"/>
              </a:ext>
            </a:extLst>
          </p:cNvPr>
          <p:cNvSpPr txBox="1"/>
          <p:nvPr/>
        </p:nvSpPr>
        <p:spPr>
          <a:xfrm>
            <a:off x="978195" y="2818203"/>
            <a:ext cx="5656521" cy="757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1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company is an association or collection of individuals, whether natural persons, legal persons, or a mixture of both. Company members share a common purpose and unite in order to focus their various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6882E2-39E0-451B-8B8D-E4762C556C6D}"/>
              </a:ext>
            </a:extLst>
          </p:cNvPr>
          <p:cNvGrpSpPr/>
          <p:nvPr/>
        </p:nvGrpSpPr>
        <p:grpSpPr>
          <a:xfrm>
            <a:off x="762513" y="3918098"/>
            <a:ext cx="2207505" cy="2437899"/>
            <a:chOff x="1005931" y="3918098"/>
            <a:chExt cx="2207505" cy="243789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979DD3-542F-4027-9377-C3215344BF52}"/>
                </a:ext>
              </a:extLst>
            </p:cNvPr>
            <p:cNvSpPr txBox="1"/>
            <p:nvPr/>
          </p:nvSpPr>
          <p:spPr>
            <a:xfrm>
              <a:off x="1073889" y="3918098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01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EA54B5-5675-45EE-94E5-D761D09E3F0D}"/>
                </a:ext>
              </a:extLst>
            </p:cNvPr>
            <p:cNvSpPr txBox="1"/>
            <p:nvPr/>
          </p:nvSpPr>
          <p:spPr>
            <a:xfrm>
              <a:off x="1005931" y="5004275"/>
              <a:ext cx="2066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7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SERVICE ONE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58C76D-141C-494A-BE69-A54A01E418B4}"/>
                </a:ext>
              </a:extLst>
            </p:cNvPr>
            <p:cNvSpPr txBox="1"/>
            <p:nvPr/>
          </p:nvSpPr>
          <p:spPr>
            <a:xfrm>
              <a:off x="1018501" y="5369380"/>
              <a:ext cx="2194935" cy="986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 company is an association or collection of individuals, whether natural persons, legal persons, or a mixture of both. Company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E52E03-CABC-4CBC-8A24-E3284FA0B2E3}"/>
              </a:ext>
            </a:extLst>
          </p:cNvPr>
          <p:cNvGrpSpPr/>
          <p:nvPr/>
        </p:nvGrpSpPr>
        <p:grpSpPr>
          <a:xfrm>
            <a:off x="3541783" y="3929235"/>
            <a:ext cx="2207505" cy="2437899"/>
            <a:chOff x="1005931" y="3918098"/>
            <a:chExt cx="2207505" cy="24378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BDAEC3-455E-414E-BE4F-A7C84848B530}"/>
                </a:ext>
              </a:extLst>
            </p:cNvPr>
            <p:cNvSpPr txBox="1"/>
            <p:nvPr/>
          </p:nvSpPr>
          <p:spPr>
            <a:xfrm>
              <a:off x="1073889" y="3918098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02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E0B8D9-B8B6-4849-B073-C8AB2ADEECE4}"/>
                </a:ext>
              </a:extLst>
            </p:cNvPr>
            <p:cNvSpPr txBox="1"/>
            <p:nvPr/>
          </p:nvSpPr>
          <p:spPr>
            <a:xfrm>
              <a:off x="1005931" y="5004275"/>
              <a:ext cx="20915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7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SERVICE TWO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27073D-117F-4652-A1B2-DB5523814709}"/>
                </a:ext>
              </a:extLst>
            </p:cNvPr>
            <p:cNvSpPr txBox="1"/>
            <p:nvPr/>
          </p:nvSpPr>
          <p:spPr>
            <a:xfrm>
              <a:off x="1018501" y="5369380"/>
              <a:ext cx="2194935" cy="986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 company is an association or collection of individuals, whether natural persons, legal persons, or a mixture of both. Company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DC14EB-F55C-442F-8F2A-C43C0B3AB660}"/>
              </a:ext>
            </a:extLst>
          </p:cNvPr>
          <p:cNvGrpSpPr/>
          <p:nvPr/>
        </p:nvGrpSpPr>
        <p:grpSpPr>
          <a:xfrm>
            <a:off x="6321053" y="3887938"/>
            <a:ext cx="2329164" cy="2437899"/>
            <a:chOff x="1005931" y="3918098"/>
            <a:chExt cx="2329164" cy="24378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8BA5D5-CC80-4C09-95E8-F57BD470B2FE}"/>
                </a:ext>
              </a:extLst>
            </p:cNvPr>
            <p:cNvSpPr txBox="1"/>
            <p:nvPr/>
          </p:nvSpPr>
          <p:spPr>
            <a:xfrm>
              <a:off x="1073889" y="3918098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03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80DBCF-CAD6-40CE-995E-557376165C7C}"/>
                </a:ext>
              </a:extLst>
            </p:cNvPr>
            <p:cNvSpPr txBox="1"/>
            <p:nvPr/>
          </p:nvSpPr>
          <p:spPr>
            <a:xfrm>
              <a:off x="1005931" y="5004275"/>
              <a:ext cx="23291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7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SERVICE THREE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B3A229-6D59-470A-91A5-DD5EF490B09D}"/>
                </a:ext>
              </a:extLst>
            </p:cNvPr>
            <p:cNvSpPr txBox="1"/>
            <p:nvPr/>
          </p:nvSpPr>
          <p:spPr>
            <a:xfrm>
              <a:off x="1018501" y="5369380"/>
              <a:ext cx="2194935" cy="986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 company is an association or collection of individuals, whether natural persons, legal persons, or a mixture of both. Company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0805D6-DED3-4D05-B831-1428CD10BEDE}"/>
              </a:ext>
            </a:extLst>
          </p:cNvPr>
          <p:cNvGrpSpPr/>
          <p:nvPr/>
        </p:nvGrpSpPr>
        <p:grpSpPr>
          <a:xfrm>
            <a:off x="9221983" y="3846641"/>
            <a:ext cx="2207505" cy="2437899"/>
            <a:chOff x="1005931" y="3918098"/>
            <a:chExt cx="2207505" cy="24378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B4FCBD-A9D3-4013-ABCF-2647A5E79FDC}"/>
                </a:ext>
              </a:extLst>
            </p:cNvPr>
            <p:cNvSpPr txBox="1"/>
            <p:nvPr/>
          </p:nvSpPr>
          <p:spPr>
            <a:xfrm>
              <a:off x="1073889" y="3918098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04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3D0FF8-B316-465A-88A2-044545FB13C0}"/>
                </a:ext>
              </a:extLst>
            </p:cNvPr>
            <p:cNvSpPr txBox="1"/>
            <p:nvPr/>
          </p:nvSpPr>
          <p:spPr>
            <a:xfrm>
              <a:off x="1005931" y="5004275"/>
              <a:ext cx="22015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7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SERVICE FOUR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4A06CB8-DD31-4F93-B068-D206F86C546F}"/>
                </a:ext>
              </a:extLst>
            </p:cNvPr>
            <p:cNvSpPr txBox="1"/>
            <p:nvPr/>
          </p:nvSpPr>
          <p:spPr>
            <a:xfrm>
              <a:off x="1018501" y="5369380"/>
              <a:ext cx="2194935" cy="986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 company is an association or collection of individuals, whether natural persons, legal persons, or a mixture of both. Company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6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Lato Black</vt:lpstr>
      <vt:lpstr>Lato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Béla Jash</dc:creator>
  <cp:lastModifiedBy>Béla Jash</cp:lastModifiedBy>
  <cp:revision>5</cp:revision>
  <dcterms:created xsi:type="dcterms:W3CDTF">2023-07-28T16:24:16Z</dcterms:created>
  <dcterms:modified xsi:type="dcterms:W3CDTF">2023-07-28T17:05:11Z</dcterms:modified>
</cp:coreProperties>
</file>