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8E0BA-3DC0-4C05-AE8E-5972A805063E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78DE-AA6A-42F1-B2E2-BC647BB88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9E9A-F3CB-48B2-B49D-CB1C6E76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8A928-C7B2-4A86-8645-F0F882D4B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C532-4113-4A18-A5B9-54911174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FB70-EAD8-4593-B2B7-125E7BD2AA00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A3F9-4C2D-4223-B015-9D37E232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958E-67C6-451F-B8E0-6146DD82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0647-1938-47AB-A8D2-B9CFD50D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757AF-0343-4F61-BBA5-FC13DAF49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95562-7184-4FE9-B2CA-BFE634CB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A057C-C8DC-464F-95B8-495CE4FD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4114-9CAB-4317-8C99-166072848C1F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D3E3-E69C-4402-810F-999B20FD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4431F-8D55-401C-A135-CE2C4720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D99-4E75-4DF6-A5FD-E3FE0ED1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69DBB-927E-4830-BC0E-6860234D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78CC-8A9A-46E5-9DCA-DAC63880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65FB-9456-4976-8FB9-9606BB7D6D0C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72F42-A6B8-4D45-B684-F6D29AA1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1DAC-A8E2-4149-9BDC-AF61F545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05D59-7D50-4BAF-8AD9-5C063D749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ACB3F-CF8C-4364-A9CA-EE63245F5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99D9-29F1-4638-8646-41666B8A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DA5-91C1-45B6-9459-439FBBD1BFE0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D19A-6D87-4EA5-86D1-8EC4976F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F78F-97B7-4085-A822-D23410F1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C74-BD47-4106-A129-5D6F39C3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9389-4E00-4EAB-9A62-8DDA4AA0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F56B-A73D-4E4A-B3E1-DE5B5E3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9AA3-1669-45AF-96FA-F3EC1F1D2B1C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C026-D5E8-476E-84E1-BFF38E2E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BE45-EFB8-4350-BA0C-CE5D01F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C7C8-3EB9-49CD-9FFA-6AE12225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1C2BE-3995-4E31-9EF7-91BE35AC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BD88-2F14-4C58-B5C3-FD535838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2C5A-94F1-459D-A0D7-679379505AEC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E7DA-74C2-4092-94A3-01A98CB7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E440-0223-4D72-8107-230F5C81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4EE5-1416-49E4-916A-18AE9AF0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A943-8D79-471B-9D5C-3878EAE1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C9A53-B385-42B9-96BB-F132B869E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4660-4F1A-4217-907B-B69C92BA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F202-8446-40A1-9EDB-7C9B11FA4062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726D-F7D9-48FF-8F48-7EE04B02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07E5-6054-4E44-8B03-A9AE2B7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2AC-179B-4787-B14E-AD9FA47B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76A7-DF4D-47C4-9F94-B77CD8E6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23BCB-0B3E-4FB9-8EB4-70146E32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4AC75-6C6B-4AF9-97DD-848282F66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D08B-83E5-43AE-9422-DA93D4C74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399B-90BA-4FC9-99EB-0E6531F2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FEA-AC65-4097-9F29-BDCF360DC58B}" type="datetime1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C5B39-AAC9-43A5-AD11-9E28E0B7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B5BF3-922C-41E0-B078-46EA4F5B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08C0-18CC-4AB0-B61A-1876431A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2B987-9B46-41D1-BA88-1B565EA0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11A6-45E6-4619-8946-4F066D520535}" type="datetime1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397B1-06E7-4EE8-A7C2-A8B8678B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DF080-FBF4-4301-A670-C3CDED2B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93FB-B322-4442-A5F5-DE7F4AD1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19BC-733B-49FF-94CD-34C368B1FF5F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91E07-CC71-497E-BE1C-BF9522C3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118B-8347-4E66-9E9B-6AB4D74D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z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2343A1C-B2E3-4C5E-805F-1B7DFF5046B3}"/>
              </a:ext>
            </a:extLst>
          </p:cNvPr>
          <p:cNvSpPr/>
          <p:nvPr userDrawn="1"/>
        </p:nvSpPr>
        <p:spPr>
          <a:xfrm>
            <a:off x="11113134" y="323850"/>
            <a:ext cx="266700" cy="2667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9419EA-3076-4DD8-9F4E-B9C3D5316D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6491" y="2003951"/>
            <a:ext cx="3329194" cy="4516923"/>
          </a:xfrm>
          <a:custGeom>
            <a:avLst/>
            <a:gdLst/>
            <a:ahLst/>
            <a:cxnLst/>
            <a:rect l="l" t="t" r="r" b="b"/>
            <a:pathLst>
              <a:path w="3329194" h="4516923">
                <a:moveTo>
                  <a:pt x="2307978" y="0"/>
                </a:moveTo>
                <a:cubicBezTo>
                  <a:pt x="2406306" y="0"/>
                  <a:pt x="2504342" y="3491"/>
                  <a:pt x="2602087" y="10472"/>
                </a:cubicBezTo>
                <a:lnTo>
                  <a:pt x="2951179" y="59345"/>
                </a:lnTo>
                <a:cubicBezTo>
                  <a:pt x="3016343" y="68654"/>
                  <a:pt x="3076852" y="80291"/>
                  <a:pt x="3132706" y="94254"/>
                </a:cubicBezTo>
                <a:cubicBezTo>
                  <a:pt x="3188561" y="108218"/>
                  <a:pt x="3239761" y="133818"/>
                  <a:pt x="3286306" y="171054"/>
                </a:cubicBezTo>
                <a:cubicBezTo>
                  <a:pt x="3304924" y="185018"/>
                  <a:pt x="3317725" y="200145"/>
                  <a:pt x="3324706" y="216436"/>
                </a:cubicBezTo>
                <a:cubicBezTo>
                  <a:pt x="3331688" y="232727"/>
                  <a:pt x="3330525" y="254836"/>
                  <a:pt x="3321216" y="282764"/>
                </a:cubicBezTo>
                <a:cubicBezTo>
                  <a:pt x="3316561" y="292073"/>
                  <a:pt x="3314234" y="308364"/>
                  <a:pt x="3314234" y="331636"/>
                </a:cubicBezTo>
                <a:cubicBezTo>
                  <a:pt x="3309579" y="350255"/>
                  <a:pt x="3307252" y="367709"/>
                  <a:pt x="3307252" y="384000"/>
                </a:cubicBezTo>
                <a:cubicBezTo>
                  <a:pt x="3307252" y="400291"/>
                  <a:pt x="3302598" y="417745"/>
                  <a:pt x="3293288" y="436364"/>
                </a:cubicBezTo>
                <a:cubicBezTo>
                  <a:pt x="3265361" y="496873"/>
                  <a:pt x="3242088" y="556218"/>
                  <a:pt x="3223470" y="614400"/>
                </a:cubicBezTo>
                <a:cubicBezTo>
                  <a:pt x="3204852" y="672582"/>
                  <a:pt x="3193215" y="731928"/>
                  <a:pt x="3188561" y="792437"/>
                </a:cubicBezTo>
                <a:cubicBezTo>
                  <a:pt x="3183907" y="815709"/>
                  <a:pt x="3174597" y="843637"/>
                  <a:pt x="3160634" y="876219"/>
                </a:cubicBezTo>
                <a:cubicBezTo>
                  <a:pt x="3146670" y="908800"/>
                  <a:pt x="3130379" y="939055"/>
                  <a:pt x="3111761" y="966982"/>
                </a:cubicBezTo>
                <a:cubicBezTo>
                  <a:pt x="3097797" y="994910"/>
                  <a:pt x="3081506" y="1020509"/>
                  <a:pt x="3062888" y="1043782"/>
                </a:cubicBezTo>
                <a:cubicBezTo>
                  <a:pt x="3044270" y="1067055"/>
                  <a:pt x="3027979" y="1090328"/>
                  <a:pt x="3014015" y="1113601"/>
                </a:cubicBezTo>
                <a:cubicBezTo>
                  <a:pt x="2986088" y="1160146"/>
                  <a:pt x="2948851" y="1197382"/>
                  <a:pt x="2902306" y="1225310"/>
                </a:cubicBezTo>
                <a:cubicBezTo>
                  <a:pt x="2865070" y="1243928"/>
                  <a:pt x="2828997" y="1261383"/>
                  <a:pt x="2794088" y="1277673"/>
                </a:cubicBezTo>
                <a:cubicBezTo>
                  <a:pt x="2759179" y="1293965"/>
                  <a:pt x="2723106" y="1306764"/>
                  <a:pt x="2685870" y="1316074"/>
                </a:cubicBezTo>
                <a:cubicBezTo>
                  <a:pt x="2639324" y="1339346"/>
                  <a:pt x="2602087" y="1339346"/>
                  <a:pt x="2574160" y="1316074"/>
                </a:cubicBezTo>
                <a:cubicBezTo>
                  <a:pt x="2522960" y="1292801"/>
                  <a:pt x="2469433" y="1276510"/>
                  <a:pt x="2413578" y="1267201"/>
                </a:cubicBezTo>
                <a:cubicBezTo>
                  <a:pt x="2357724" y="1257891"/>
                  <a:pt x="2301869" y="1248583"/>
                  <a:pt x="2246015" y="1239273"/>
                </a:cubicBezTo>
                <a:cubicBezTo>
                  <a:pt x="2134305" y="1225310"/>
                  <a:pt x="2021433" y="1211346"/>
                  <a:pt x="1907396" y="1197382"/>
                </a:cubicBezTo>
                <a:cubicBezTo>
                  <a:pt x="1793360" y="1183419"/>
                  <a:pt x="1675832" y="1178764"/>
                  <a:pt x="1554814" y="1183419"/>
                </a:cubicBezTo>
                <a:cubicBezTo>
                  <a:pt x="1517578" y="1188073"/>
                  <a:pt x="1481505" y="1192728"/>
                  <a:pt x="1446596" y="1197382"/>
                </a:cubicBezTo>
                <a:cubicBezTo>
                  <a:pt x="1411686" y="1202037"/>
                  <a:pt x="1375614" y="1209019"/>
                  <a:pt x="1338377" y="1218328"/>
                </a:cubicBezTo>
                <a:lnTo>
                  <a:pt x="1100995" y="1267201"/>
                </a:lnTo>
                <a:cubicBezTo>
                  <a:pt x="975322" y="1299782"/>
                  <a:pt x="895031" y="1344001"/>
                  <a:pt x="860122" y="1399855"/>
                </a:cubicBezTo>
                <a:cubicBezTo>
                  <a:pt x="825213" y="1455710"/>
                  <a:pt x="818231" y="1516219"/>
                  <a:pt x="839177" y="1581383"/>
                </a:cubicBezTo>
                <a:cubicBezTo>
                  <a:pt x="860122" y="1646546"/>
                  <a:pt x="899686" y="1710547"/>
                  <a:pt x="957868" y="1773383"/>
                </a:cubicBezTo>
                <a:cubicBezTo>
                  <a:pt x="1016050" y="1836220"/>
                  <a:pt x="1077723" y="1890911"/>
                  <a:pt x="1142886" y="1937456"/>
                </a:cubicBezTo>
                <a:cubicBezTo>
                  <a:pt x="1198741" y="1974692"/>
                  <a:pt x="1254595" y="2013093"/>
                  <a:pt x="1310450" y="2052656"/>
                </a:cubicBezTo>
                <a:cubicBezTo>
                  <a:pt x="1366305" y="2092220"/>
                  <a:pt x="1419832" y="2132947"/>
                  <a:pt x="1471032" y="2174838"/>
                </a:cubicBezTo>
                <a:cubicBezTo>
                  <a:pt x="1498959" y="2193456"/>
                  <a:pt x="1519905" y="2205093"/>
                  <a:pt x="1533868" y="2209747"/>
                </a:cubicBezTo>
                <a:cubicBezTo>
                  <a:pt x="1612996" y="2251638"/>
                  <a:pt x="1686305" y="2299347"/>
                  <a:pt x="1753796" y="2352875"/>
                </a:cubicBezTo>
                <a:cubicBezTo>
                  <a:pt x="1821287" y="2406402"/>
                  <a:pt x="1887614" y="2461093"/>
                  <a:pt x="1952778" y="2516948"/>
                </a:cubicBezTo>
                <a:cubicBezTo>
                  <a:pt x="2143615" y="2689166"/>
                  <a:pt x="2273942" y="2905603"/>
                  <a:pt x="2343760" y="3166257"/>
                </a:cubicBezTo>
                <a:cubicBezTo>
                  <a:pt x="2367033" y="3259348"/>
                  <a:pt x="2370524" y="3354767"/>
                  <a:pt x="2354233" y="3452512"/>
                </a:cubicBezTo>
                <a:cubicBezTo>
                  <a:pt x="2337942" y="3550258"/>
                  <a:pt x="2299542" y="3652658"/>
                  <a:pt x="2239033" y="3759712"/>
                </a:cubicBezTo>
                <a:cubicBezTo>
                  <a:pt x="2220415" y="3796949"/>
                  <a:pt x="2200633" y="3833022"/>
                  <a:pt x="2179687" y="3867931"/>
                </a:cubicBezTo>
                <a:cubicBezTo>
                  <a:pt x="2158742" y="3902840"/>
                  <a:pt x="2134305" y="3936585"/>
                  <a:pt x="2106378" y="3969167"/>
                </a:cubicBezTo>
                <a:cubicBezTo>
                  <a:pt x="2097069" y="3983131"/>
                  <a:pt x="2084269" y="3999422"/>
                  <a:pt x="2067978" y="4018040"/>
                </a:cubicBezTo>
                <a:cubicBezTo>
                  <a:pt x="2051687" y="4036658"/>
                  <a:pt x="2034232" y="4052949"/>
                  <a:pt x="2015614" y="4066913"/>
                </a:cubicBezTo>
                <a:cubicBezTo>
                  <a:pt x="1950451" y="4132076"/>
                  <a:pt x="1880632" y="4185604"/>
                  <a:pt x="1806160" y="4227495"/>
                </a:cubicBezTo>
                <a:cubicBezTo>
                  <a:pt x="1731687" y="4269386"/>
                  <a:pt x="1654887" y="4306622"/>
                  <a:pt x="1575759" y="4339204"/>
                </a:cubicBezTo>
                <a:cubicBezTo>
                  <a:pt x="1538523" y="4362477"/>
                  <a:pt x="1498959" y="4376440"/>
                  <a:pt x="1457068" y="4381095"/>
                </a:cubicBezTo>
                <a:cubicBezTo>
                  <a:pt x="1415177" y="4385749"/>
                  <a:pt x="1375614" y="4385749"/>
                  <a:pt x="1338377" y="4381095"/>
                </a:cubicBezTo>
                <a:cubicBezTo>
                  <a:pt x="1305795" y="4381095"/>
                  <a:pt x="1275541" y="4383422"/>
                  <a:pt x="1247614" y="4388077"/>
                </a:cubicBezTo>
                <a:cubicBezTo>
                  <a:pt x="1219686" y="4392731"/>
                  <a:pt x="1189432" y="4404368"/>
                  <a:pt x="1156850" y="4422986"/>
                </a:cubicBezTo>
                <a:cubicBezTo>
                  <a:pt x="1128923" y="4436950"/>
                  <a:pt x="1102159" y="4448586"/>
                  <a:pt x="1076559" y="4457895"/>
                </a:cubicBezTo>
                <a:cubicBezTo>
                  <a:pt x="1050959" y="4467204"/>
                  <a:pt x="1021868" y="4476513"/>
                  <a:pt x="989286" y="4485822"/>
                </a:cubicBezTo>
                <a:cubicBezTo>
                  <a:pt x="844995" y="4518404"/>
                  <a:pt x="712340" y="4525386"/>
                  <a:pt x="591322" y="4506768"/>
                </a:cubicBezTo>
                <a:cubicBezTo>
                  <a:pt x="498231" y="4492804"/>
                  <a:pt x="408631" y="4470695"/>
                  <a:pt x="322522" y="4440441"/>
                </a:cubicBezTo>
                <a:cubicBezTo>
                  <a:pt x="236413" y="4410186"/>
                  <a:pt x="163103" y="4362477"/>
                  <a:pt x="102594" y="4297313"/>
                </a:cubicBezTo>
                <a:cubicBezTo>
                  <a:pt x="-4460" y="4180949"/>
                  <a:pt x="-27733" y="4029676"/>
                  <a:pt x="32776" y="3843495"/>
                </a:cubicBezTo>
                <a:cubicBezTo>
                  <a:pt x="56049" y="3782985"/>
                  <a:pt x="83976" y="3723640"/>
                  <a:pt x="116558" y="3665458"/>
                </a:cubicBezTo>
                <a:cubicBezTo>
                  <a:pt x="149140" y="3607276"/>
                  <a:pt x="188703" y="3547931"/>
                  <a:pt x="235249" y="3487421"/>
                </a:cubicBezTo>
                <a:cubicBezTo>
                  <a:pt x="272485" y="3431567"/>
                  <a:pt x="314376" y="3376876"/>
                  <a:pt x="360922" y="3323348"/>
                </a:cubicBezTo>
                <a:cubicBezTo>
                  <a:pt x="407467" y="3269821"/>
                  <a:pt x="458667" y="3217457"/>
                  <a:pt x="514522" y="3166257"/>
                </a:cubicBezTo>
                <a:cubicBezTo>
                  <a:pt x="523831" y="3156948"/>
                  <a:pt x="531977" y="3146475"/>
                  <a:pt x="538958" y="3134839"/>
                </a:cubicBezTo>
                <a:cubicBezTo>
                  <a:pt x="545940" y="3123203"/>
                  <a:pt x="554086" y="3112730"/>
                  <a:pt x="563395" y="3103421"/>
                </a:cubicBezTo>
                <a:cubicBezTo>
                  <a:pt x="591322" y="3052221"/>
                  <a:pt x="616922" y="3018475"/>
                  <a:pt x="640195" y="3002184"/>
                </a:cubicBezTo>
                <a:cubicBezTo>
                  <a:pt x="663468" y="2985893"/>
                  <a:pt x="700704" y="2982403"/>
                  <a:pt x="751904" y="2991712"/>
                </a:cubicBezTo>
                <a:cubicBezTo>
                  <a:pt x="775177" y="2982403"/>
                  <a:pt x="794959" y="2968439"/>
                  <a:pt x="811250" y="2949821"/>
                </a:cubicBezTo>
                <a:cubicBezTo>
                  <a:pt x="827540" y="2931203"/>
                  <a:pt x="849650" y="2926548"/>
                  <a:pt x="877577" y="2935857"/>
                </a:cubicBezTo>
                <a:lnTo>
                  <a:pt x="786813" y="2984730"/>
                </a:lnTo>
                <a:cubicBezTo>
                  <a:pt x="805431" y="2989384"/>
                  <a:pt x="819395" y="2992875"/>
                  <a:pt x="828704" y="2995203"/>
                </a:cubicBezTo>
                <a:cubicBezTo>
                  <a:pt x="838013" y="2997530"/>
                  <a:pt x="847322" y="2998694"/>
                  <a:pt x="856631" y="2998694"/>
                </a:cubicBezTo>
                <a:cubicBezTo>
                  <a:pt x="856631" y="3040585"/>
                  <a:pt x="858959" y="3073167"/>
                  <a:pt x="863613" y="3096439"/>
                </a:cubicBezTo>
                <a:cubicBezTo>
                  <a:pt x="868268" y="3115058"/>
                  <a:pt x="861286" y="3138330"/>
                  <a:pt x="842668" y="3166257"/>
                </a:cubicBezTo>
                <a:lnTo>
                  <a:pt x="716995" y="3340803"/>
                </a:lnTo>
                <a:cubicBezTo>
                  <a:pt x="679758" y="3387349"/>
                  <a:pt x="650667" y="3432731"/>
                  <a:pt x="629722" y="3476949"/>
                </a:cubicBezTo>
                <a:cubicBezTo>
                  <a:pt x="608777" y="3521167"/>
                  <a:pt x="593649" y="3568876"/>
                  <a:pt x="584340" y="3620076"/>
                </a:cubicBezTo>
                <a:cubicBezTo>
                  <a:pt x="575031" y="3652658"/>
                  <a:pt x="570377" y="3682912"/>
                  <a:pt x="570377" y="3710840"/>
                </a:cubicBezTo>
                <a:cubicBezTo>
                  <a:pt x="570377" y="3738767"/>
                  <a:pt x="568049" y="3771349"/>
                  <a:pt x="563395" y="3808585"/>
                </a:cubicBezTo>
                <a:cubicBezTo>
                  <a:pt x="554086" y="3859785"/>
                  <a:pt x="575031" y="3892367"/>
                  <a:pt x="626231" y="3906331"/>
                </a:cubicBezTo>
                <a:cubicBezTo>
                  <a:pt x="686740" y="3929604"/>
                  <a:pt x="751904" y="3934258"/>
                  <a:pt x="821722" y="3920294"/>
                </a:cubicBezTo>
                <a:cubicBezTo>
                  <a:pt x="886886" y="3910985"/>
                  <a:pt x="950886" y="3898185"/>
                  <a:pt x="1013722" y="3881894"/>
                </a:cubicBezTo>
                <a:cubicBezTo>
                  <a:pt x="1076559" y="3865604"/>
                  <a:pt x="1140559" y="3843495"/>
                  <a:pt x="1205723" y="3815567"/>
                </a:cubicBezTo>
                <a:cubicBezTo>
                  <a:pt x="1270886" y="3787640"/>
                  <a:pt x="1334887" y="3760876"/>
                  <a:pt x="1397723" y="3735276"/>
                </a:cubicBezTo>
                <a:cubicBezTo>
                  <a:pt x="1460559" y="3709676"/>
                  <a:pt x="1524559" y="3680585"/>
                  <a:pt x="1589723" y="3648004"/>
                </a:cubicBezTo>
                <a:cubicBezTo>
                  <a:pt x="1636269" y="3624731"/>
                  <a:pt x="1682814" y="3599130"/>
                  <a:pt x="1729360" y="3571203"/>
                </a:cubicBezTo>
                <a:cubicBezTo>
                  <a:pt x="1775905" y="3543276"/>
                  <a:pt x="1820123" y="3510694"/>
                  <a:pt x="1862014" y="3473458"/>
                </a:cubicBezTo>
                <a:cubicBezTo>
                  <a:pt x="1927178" y="3422257"/>
                  <a:pt x="1948123" y="3373385"/>
                  <a:pt x="1924851" y="3326839"/>
                </a:cubicBezTo>
                <a:cubicBezTo>
                  <a:pt x="1901578" y="3247712"/>
                  <a:pt x="1871323" y="3173239"/>
                  <a:pt x="1834087" y="3103421"/>
                </a:cubicBezTo>
                <a:cubicBezTo>
                  <a:pt x="1796851" y="3033603"/>
                  <a:pt x="1745650" y="2973094"/>
                  <a:pt x="1680487" y="2921893"/>
                </a:cubicBezTo>
                <a:cubicBezTo>
                  <a:pt x="1573432" y="2833457"/>
                  <a:pt x="1458232" y="2750839"/>
                  <a:pt x="1334887" y="2674039"/>
                </a:cubicBezTo>
                <a:cubicBezTo>
                  <a:pt x="1211541" y="2597239"/>
                  <a:pt x="1087032" y="2521602"/>
                  <a:pt x="961359" y="2447129"/>
                </a:cubicBezTo>
                <a:cubicBezTo>
                  <a:pt x="807759" y="2354038"/>
                  <a:pt x="665795" y="2253966"/>
                  <a:pt x="535467" y="2146911"/>
                </a:cubicBezTo>
                <a:cubicBezTo>
                  <a:pt x="456340" y="2086402"/>
                  <a:pt x="388849" y="2018911"/>
                  <a:pt x="332995" y="1944438"/>
                </a:cubicBezTo>
                <a:cubicBezTo>
                  <a:pt x="277140" y="1869965"/>
                  <a:pt x="228267" y="1793165"/>
                  <a:pt x="186376" y="1714037"/>
                </a:cubicBezTo>
                <a:cubicBezTo>
                  <a:pt x="144485" y="1648874"/>
                  <a:pt x="122376" y="1577892"/>
                  <a:pt x="120049" y="1501092"/>
                </a:cubicBezTo>
                <a:cubicBezTo>
                  <a:pt x="117722" y="1424292"/>
                  <a:pt x="127031" y="1346328"/>
                  <a:pt x="147976" y="1267201"/>
                </a:cubicBezTo>
                <a:cubicBezTo>
                  <a:pt x="168922" y="1188073"/>
                  <a:pt x="201504" y="1110110"/>
                  <a:pt x="245722" y="1033310"/>
                </a:cubicBezTo>
                <a:cubicBezTo>
                  <a:pt x="289940" y="956510"/>
                  <a:pt x="339976" y="883200"/>
                  <a:pt x="395831" y="813382"/>
                </a:cubicBezTo>
                <a:cubicBezTo>
                  <a:pt x="498231" y="687709"/>
                  <a:pt x="614595" y="580655"/>
                  <a:pt x="744922" y="492218"/>
                </a:cubicBezTo>
                <a:cubicBezTo>
                  <a:pt x="875250" y="403782"/>
                  <a:pt x="1010232" y="320000"/>
                  <a:pt x="1149868" y="240873"/>
                </a:cubicBezTo>
                <a:cubicBezTo>
                  <a:pt x="1191759" y="222254"/>
                  <a:pt x="1233650" y="207127"/>
                  <a:pt x="1275541" y="195491"/>
                </a:cubicBezTo>
                <a:cubicBezTo>
                  <a:pt x="1317432" y="183854"/>
                  <a:pt x="1356996" y="168727"/>
                  <a:pt x="1394232" y="150109"/>
                </a:cubicBezTo>
                <a:cubicBezTo>
                  <a:pt x="1608341" y="70982"/>
                  <a:pt x="1814305" y="24436"/>
                  <a:pt x="2012124" y="10472"/>
                </a:cubicBezTo>
                <a:cubicBezTo>
                  <a:pt x="2111033" y="3491"/>
                  <a:pt x="2209651" y="0"/>
                  <a:pt x="23079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93FB-B322-4442-A5F5-DE7F4AD1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DBF1-BF28-4C97-B2BB-135CCC9F0B7A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91E07-CC71-497E-BE1C-BF9522C3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118B-8347-4E66-9E9B-6AB4D74D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6" y="351603"/>
            <a:ext cx="281297" cy="211194"/>
          </a:xfrm>
        </p:spPr>
        <p:txBody>
          <a:bodyPr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BA32C217-6088-46FA-B394-865AD63414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3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D5C9-85BC-42B1-B70F-B6E98896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CCDD-4DF3-4F16-9564-AABD6A3B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CDC8-C89D-4329-BF58-ADABF1D09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3EE7-73C3-4664-BB00-51BF16A6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6DC9-B2DD-4D87-9C0C-4D8DEA18FDB0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051B-C8B3-42F4-90CD-A7216B1B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3B77-643B-4C5B-A6EE-FC75C50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09AD3-7C35-4E1B-A33A-46E8C7E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339F-D1AD-4670-98BB-8E7DB138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A79DE-9DAE-4270-8B84-7EE19214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15CC-491F-4F11-92E0-8354951D9AD3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9D1B-8C38-467A-B163-6B84C26F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A929-283F-49A9-8017-D8AF3377D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C217-6088-46FA-B394-865AD6341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0BD0EF-41F4-4D54-B683-B688CB07E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9" t="13005" r="9041" b="4008"/>
          <a:stretch/>
        </p:blipFill>
        <p:spPr>
          <a:xfrm>
            <a:off x="0" y="0"/>
            <a:ext cx="12216214" cy="6858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5946B12-27C9-44D5-A8E3-65229153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7F7AF-07E7-4178-8D65-FD6DDB284F5F}"/>
              </a:ext>
            </a:extLst>
          </p:cNvPr>
          <p:cNvSpPr txBox="1"/>
          <p:nvPr/>
        </p:nvSpPr>
        <p:spPr>
          <a:xfrm>
            <a:off x="4737635" y="439697"/>
            <a:ext cx="2776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pc="630" dirty="0">
                <a:latin typeface="Segoe UI" panose="020B0502040204020203" pitchFamily="34" charset="0"/>
                <a:cs typeface="Segoe UI" panose="020B0502040204020203" pitchFamily="34" charset="0"/>
              </a:rPr>
              <a:t>YOU CAN WRITE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08B0-7576-4A76-A4BF-5D0755BF08B4}"/>
              </a:ext>
            </a:extLst>
          </p:cNvPr>
          <p:cNvSpPr txBox="1"/>
          <p:nvPr/>
        </p:nvSpPr>
        <p:spPr>
          <a:xfrm>
            <a:off x="3957825" y="679475"/>
            <a:ext cx="452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pc="540" dirty="0">
                <a:latin typeface="Segoe UI" panose="020B0502040204020203" pitchFamily="34" charset="0"/>
                <a:cs typeface="Segoe UI" panose="020B0502040204020203" pitchFamily="34" charset="0"/>
              </a:rPr>
              <a:t>OUR STRENGTHS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5BB80-1D4E-4862-B2C2-AF621C73DDE4}"/>
              </a:ext>
            </a:extLst>
          </p:cNvPr>
          <p:cNvSpPr txBox="1"/>
          <p:nvPr/>
        </p:nvSpPr>
        <p:spPr>
          <a:xfrm>
            <a:off x="5562601" y="2423746"/>
            <a:ext cx="512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B65FF-229D-48E7-A2C8-2F0BD3E8B68E}"/>
              </a:ext>
            </a:extLst>
          </p:cNvPr>
          <p:cNvSpPr txBox="1"/>
          <p:nvPr/>
        </p:nvSpPr>
        <p:spPr>
          <a:xfrm>
            <a:off x="3186205" y="1245200"/>
            <a:ext cx="591969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company is an association or collection of individuals, whether natural persons, legal persons, or a mixture of both. Company members share a common purpose and unite in order to focus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3C4DC-48BB-4EE0-91F4-D6EB71AEC219}"/>
              </a:ext>
            </a:extLst>
          </p:cNvPr>
          <p:cNvGrpSpPr/>
          <p:nvPr/>
        </p:nvGrpSpPr>
        <p:grpSpPr>
          <a:xfrm>
            <a:off x="5972176" y="3556295"/>
            <a:ext cx="5124450" cy="573223"/>
            <a:chOff x="5972176" y="3556295"/>
            <a:chExt cx="5124450" cy="5732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9FC0A4-BC74-44E2-B8BD-1DFB80BCFF4A}"/>
                </a:ext>
              </a:extLst>
            </p:cNvPr>
            <p:cNvSpPr txBox="1"/>
            <p:nvPr/>
          </p:nvSpPr>
          <p:spPr>
            <a:xfrm>
              <a:off x="5972176" y="3556295"/>
              <a:ext cx="512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250" dirty="0">
                  <a:latin typeface="Segoe UI" panose="020B0502040204020203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44FA39-0E5E-46E7-9099-1F5CA59667BE}"/>
                </a:ext>
              </a:extLst>
            </p:cNvPr>
            <p:cNvSpPr txBox="1"/>
            <p:nvPr/>
          </p:nvSpPr>
          <p:spPr>
            <a:xfrm>
              <a:off x="5972176" y="3875602"/>
              <a:ext cx="51244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company is an association or collection of individuals, whether natural persons</a:t>
              </a:r>
              <a:endParaRPr lang="en-US" sz="1050" b="1" spc="2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A4AB97-B54C-4062-86B5-8B43764FA6BD}"/>
              </a:ext>
            </a:extLst>
          </p:cNvPr>
          <p:cNvGrpSpPr/>
          <p:nvPr/>
        </p:nvGrpSpPr>
        <p:grpSpPr>
          <a:xfrm>
            <a:off x="5981701" y="4451645"/>
            <a:ext cx="5124450" cy="573223"/>
            <a:chOff x="5972176" y="3556295"/>
            <a:chExt cx="5124450" cy="5732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8A0F0D-214F-432E-A719-B26A8E7D8764}"/>
                </a:ext>
              </a:extLst>
            </p:cNvPr>
            <p:cNvSpPr txBox="1"/>
            <p:nvPr/>
          </p:nvSpPr>
          <p:spPr>
            <a:xfrm>
              <a:off x="5972176" y="3556295"/>
              <a:ext cx="512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250" dirty="0">
                  <a:latin typeface="Segoe UI" panose="020B0502040204020203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AFA25-5F2E-4E0F-9946-D2E50F798F6D}"/>
                </a:ext>
              </a:extLst>
            </p:cNvPr>
            <p:cNvSpPr txBox="1"/>
            <p:nvPr/>
          </p:nvSpPr>
          <p:spPr>
            <a:xfrm>
              <a:off x="5972176" y="3875602"/>
              <a:ext cx="51244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company is an association or collection of individuals, whether natural persons</a:t>
              </a:r>
              <a:endParaRPr lang="en-US" sz="1050" b="1" spc="2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DB4686-EAB0-4D49-AE7C-6C335D3CC90F}"/>
              </a:ext>
            </a:extLst>
          </p:cNvPr>
          <p:cNvGrpSpPr/>
          <p:nvPr/>
        </p:nvGrpSpPr>
        <p:grpSpPr>
          <a:xfrm>
            <a:off x="5981701" y="5346995"/>
            <a:ext cx="5124450" cy="573223"/>
            <a:chOff x="5972176" y="3556295"/>
            <a:chExt cx="5124450" cy="5732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36458A-3266-4ACF-BBDF-DE443A177B5E}"/>
                </a:ext>
              </a:extLst>
            </p:cNvPr>
            <p:cNvSpPr txBox="1"/>
            <p:nvPr/>
          </p:nvSpPr>
          <p:spPr>
            <a:xfrm>
              <a:off x="5972176" y="3556295"/>
              <a:ext cx="512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pc="250" dirty="0">
                  <a:latin typeface="Segoe UI" panose="020B0502040204020203" pitchFamily="34" charset="0"/>
                  <a:cs typeface="Segoe UI" panose="020B0502040204020203" pitchFamily="34" charset="0"/>
                </a:rPr>
                <a:t>YOUR TITLE HERE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7243B5-795B-42CC-A580-2F42FA4BB6B0}"/>
                </a:ext>
              </a:extLst>
            </p:cNvPr>
            <p:cNvSpPr txBox="1"/>
            <p:nvPr/>
          </p:nvSpPr>
          <p:spPr>
            <a:xfrm>
              <a:off x="5972176" y="3875602"/>
              <a:ext cx="51244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company is an association or collection of individuals, whether natural persons</a:t>
              </a:r>
              <a:endParaRPr lang="en-US" sz="1050" b="1" spc="2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31F0DA0-D9BE-43AB-9C2A-1D4D9E4963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3" t="15029" r="13859" b="6240"/>
          <a:stretch/>
        </p:blipFill>
        <p:spPr>
          <a:xfrm>
            <a:off x="1356491" y="2003951"/>
            <a:ext cx="3329194" cy="4516923"/>
          </a:xfrm>
          <a:effectLst>
            <a:innerShdw blurRad="279400">
              <a:prstClr val="black"/>
            </a:inn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B3797-3B1A-449E-ABAA-5B3D555CA430}"/>
              </a:ext>
            </a:extLst>
          </p:cNvPr>
          <p:cNvGrpSpPr/>
          <p:nvPr/>
        </p:nvGrpSpPr>
        <p:grpSpPr>
          <a:xfrm>
            <a:off x="5603075" y="3590927"/>
            <a:ext cx="295275" cy="295275"/>
            <a:chOff x="5033956" y="3590927"/>
            <a:chExt cx="295275" cy="29527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D6F50C-4602-442A-8709-1425D64147B5}"/>
                </a:ext>
              </a:extLst>
            </p:cNvPr>
            <p:cNvSpPr/>
            <p:nvPr/>
          </p:nvSpPr>
          <p:spPr>
            <a:xfrm>
              <a:off x="5033956" y="3590927"/>
              <a:ext cx="295275" cy="295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C72822-A89F-41E7-B407-6BC62263A56F}"/>
                </a:ext>
              </a:extLst>
            </p:cNvPr>
            <p:cNvGrpSpPr/>
            <p:nvPr/>
          </p:nvGrpSpPr>
          <p:grpSpPr>
            <a:xfrm>
              <a:off x="5141117" y="3662020"/>
              <a:ext cx="80953" cy="153089"/>
              <a:chOff x="5141117" y="3659639"/>
              <a:chExt cx="80953" cy="15308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FCDDE4-BFB6-4DAE-866A-5AAEB001AD8A}"/>
                  </a:ext>
                </a:extLst>
              </p:cNvPr>
              <p:cNvCxnSpPr/>
              <p:nvPr/>
            </p:nvCxnSpPr>
            <p:spPr>
              <a:xfrm>
                <a:off x="5141118" y="3659639"/>
                <a:ext cx="80952" cy="809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A4DADFE-5A8F-4636-B4BB-3ED60438D9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41117" y="3731776"/>
                <a:ext cx="80952" cy="809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B8E195-FC80-4014-8D9A-AE165D0B4548}"/>
              </a:ext>
            </a:extLst>
          </p:cNvPr>
          <p:cNvGrpSpPr/>
          <p:nvPr/>
        </p:nvGrpSpPr>
        <p:grpSpPr>
          <a:xfrm>
            <a:off x="5603075" y="4483896"/>
            <a:ext cx="295275" cy="295275"/>
            <a:chOff x="5033956" y="3590927"/>
            <a:chExt cx="295275" cy="29527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EAA5A1-EACC-43FD-89DC-CECA7883D193}"/>
                </a:ext>
              </a:extLst>
            </p:cNvPr>
            <p:cNvSpPr/>
            <p:nvPr/>
          </p:nvSpPr>
          <p:spPr>
            <a:xfrm>
              <a:off x="5033956" y="3590927"/>
              <a:ext cx="295275" cy="295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5D6FE97-6F6E-4395-9B08-3574F9E9BD27}"/>
                </a:ext>
              </a:extLst>
            </p:cNvPr>
            <p:cNvGrpSpPr/>
            <p:nvPr/>
          </p:nvGrpSpPr>
          <p:grpSpPr>
            <a:xfrm>
              <a:off x="5141117" y="3662020"/>
              <a:ext cx="80953" cy="153089"/>
              <a:chOff x="5141117" y="3659639"/>
              <a:chExt cx="80953" cy="15308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DB7D880-4BC4-410F-8825-B76650CA6795}"/>
                  </a:ext>
                </a:extLst>
              </p:cNvPr>
              <p:cNvCxnSpPr/>
              <p:nvPr/>
            </p:nvCxnSpPr>
            <p:spPr>
              <a:xfrm>
                <a:off x="5141118" y="3659639"/>
                <a:ext cx="80952" cy="809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63DDE4B-B0B7-4C97-9E3C-9D280EDB7D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41117" y="3731776"/>
                <a:ext cx="80952" cy="809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06EACF-FEBD-4237-BA60-D133068524DF}"/>
              </a:ext>
            </a:extLst>
          </p:cNvPr>
          <p:cNvGrpSpPr/>
          <p:nvPr/>
        </p:nvGrpSpPr>
        <p:grpSpPr>
          <a:xfrm>
            <a:off x="5603075" y="5376865"/>
            <a:ext cx="295275" cy="295275"/>
            <a:chOff x="5033956" y="3590927"/>
            <a:chExt cx="295275" cy="29527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08601A-FA08-4B68-AEA2-7E9E45430904}"/>
                </a:ext>
              </a:extLst>
            </p:cNvPr>
            <p:cNvSpPr/>
            <p:nvPr/>
          </p:nvSpPr>
          <p:spPr>
            <a:xfrm>
              <a:off x="5033956" y="3590927"/>
              <a:ext cx="295275" cy="2952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33E974C-AF07-4CAB-A17B-A1C29D579017}"/>
                </a:ext>
              </a:extLst>
            </p:cNvPr>
            <p:cNvGrpSpPr/>
            <p:nvPr/>
          </p:nvGrpSpPr>
          <p:grpSpPr>
            <a:xfrm>
              <a:off x="5141117" y="3662020"/>
              <a:ext cx="80953" cy="153089"/>
              <a:chOff x="5141117" y="3659639"/>
              <a:chExt cx="80953" cy="1530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D39EAD-5A93-4F54-A871-0569B1CA304B}"/>
                  </a:ext>
                </a:extLst>
              </p:cNvPr>
              <p:cNvCxnSpPr/>
              <p:nvPr/>
            </p:nvCxnSpPr>
            <p:spPr>
              <a:xfrm>
                <a:off x="5141118" y="3659639"/>
                <a:ext cx="80952" cy="809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76DA04-4415-4C98-9668-6BE44ADEC8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41117" y="3731776"/>
                <a:ext cx="80952" cy="809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06E07E3-CA30-459E-BF2E-EE1C2501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C217-6088-46FA-B394-865AD63414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Béla Jash</dc:creator>
  <cp:lastModifiedBy>Béla Jash</cp:lastModifiedBy>
  <cp:revision>8</cp:revision>
  <dcterms:created xsi:type="dcterms:W3CDTF">2023-07-29T21:11:33Z</dcterms:created>
  <dcterms:modified xsi:type="dcterms:W3CDTF">2023-07-29T22:25:06Z</dcterms:modified>
</cp:coreProperties>
</file>