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7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4205A3-B1DA-4AEC-9807-27C5FE2F5882}" type="datetimeFigureOut">
              <a:rPr lang="en-US" smtClean="0"/>
              <a:t>7/30/2023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17243E-D3AC-406B-9D5D-E1D262691567}" type="slidenum">
              <a:rPr lang="en-US" smtClean="0"/>
              <a:t>‹#›</a:t>
            </a:fld>
            <a:endParaRPr lang="en-US"/>
          </a:p>
        </p:txBody>
      </p:sp>
    </p:spTree>
    <p:extLst>
      <p:ext uri="{BB962C8B-B14F-4D97-AF65-F5344CB8AC3E}">
        <p14:creationId xmlns:p14="http://schemas.microsoft.com/office/powerpoint/2010/main" val="1916122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7F5FA-A5AE-4CBE-A620-4E74FA71CB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936641-D3E0-4B16-B568-87CBDFBE8F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B2C993-A8FA-4936-8DA5-5DF3C8B50404}"/>
              </a:ext>
            </a:extLst>
          </p:cNvPr>
          <p:cNvSpPr>
            <a:spLocks noGrp="1"/>
          </p:cNvSpPr>
          <p:nvPr>
            <p:ph type="dt" sz="half" idx="10"/>
          </p:nvPr>
        </p:nvSpPr>
        <p:spPr/>
        <p:txBody>
          <a:bodyPr/>
          <a:lstStyle/>
          <a:p>
            <a:fld id="{A8F04D31-8A63-4DC4-BA56-BC614B62178A}" type="datetime1">
              <a:rPr lang="en-US" smtClean="0"/>
              <a:t>7/30/2023</a:t>
            </a:fld>
            <a:endParaRPr lang="en-US"/>
          </a:p>
        </p:txBody>
      </p:sp>
      <p:sp>
        <p:nvSpPr>
          <p:cNvPr id="5" name="Footer Placeholder 4">
            <a:extLst>
              <a:ext uri="{FF2B5EF4-FFF2-40B4-BE49-F238E27FC236}">
                <a16:creationId xmlns:a16="http://schemas.microsoft.com/office/drawing/2014/main" id="{8964BF5A-D50E-4A1E-B8FC-480C7D851E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8F4919-51B3-4750-AF8E-1B2B8D041265}"/>
              </a:ext>
            </a:extLst>
          </p:cNvPr>
          <p:cNvSpPr>
            <a:spLocks noGrp="1"/>
          </p:cNvSpPr>
          <p:nvPr>
            <p:ph type="sldNum" sz="quarter" idx="12"/>
          </p:nvPr>
        </p:nvSpPr>
        <p:spPr/>
        <p:txBody>
          <a:bodyPr/>
          <a:lstStyle/>
          <a:p>
            <a:fld id="{D4FE65E3-3F46-4185-BD86-AD2CB23E231A}" type="slidenum">
              <a:rPr lang="en-US" smtClean="0"/>
              <a:t>‹#›</a:t>
            </a:fld>
            <a:endParaRPr lang="en-US"/>
          </a:p>
        </p:txBody>
      </p:sp>
    </p:spTree>
    <p:extLst>
      <p:ext uri="{BB962C8B-B14F-4D97-AF65-F5344CB8AC3E}">
        <p14:creationId xmlns:p14="http://schemas.microsoft.com/office/powerpoint/2010/main" val="1344860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19281-9F37-4E8C-8B60-281368AB6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F014D0-BBCF-4E45-BF96-8F81353825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EB3157-A694-4DDC-994E-481F116DA9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CBB2C2-8379-4C6A-8933-0A86F9FBE75F}"/>
              </a:ext>
            </a:extLst>
          </p:cNvPr>
          <p:cNvSpPr>
            <a:spLocks noGrp="1"/>
          </p:cNvSpPr>
          <p:nvPr>
            <p:ph type="dt" sz="half" idx="10"/>
          </p:nvPr>
        </p:nvSpPr>
        <p:spPr/>
        <p:txBody>
          <a:bodyPr/>
          <a:lstStyle/>
          <a:p>
            <a:fld id="{01B6768F-05FE-4368-9CF6-9942017214EE}" type="datetime1">
              <a:rPr lang="en-US" smtClean="0"/>
              <a:t>7/30/2023</a:t>
            </a:fld>
            <a:endParaRPr lang="en-US"/>
          </a:p>
        </p:txBody>
      </p:sp>
      <p:sp>
        <p:nvSpPr>
          <p:cNvPr id="6" name="Footer Placeholder 5">
            <a:extLst>
              <a:ext uri="{FF2B5EF4-FFF2-40B4-BE49-F238E27FC236}">
                <a16:creationId xmlns:a16="http://schemas.microsoft.com/office/drawing/2014/main" id="{A7247EFE-68EC-4C0C-86B0-B702EA2C48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72B55A-5BA7-4ABA-83BD-21D892FAB4A4}"/>
              </a:ext>
            </a:extLst>
          </p:cNvPr>
          <p:cNvSpPr>
            <a:spLocks noGrp="1"/>
          </p:cNvSpPr>
          <p:nvPr>
            <p:ph type="sldNum" sz="quarter" idx="12"/>
          </p:nvPr>
        </p:nvSpPr>
        <p:spPr/>
        <p:txBody>
          <a:bodyPr/>
          <a:lstStyle/>
          <a:p>
            <a:fld id="{D4FE65E3-3F46-4185-BD86-AD2CB23E231A}" type="slidenum">
              <a:rPr lang="en-US" smtClean="0"/>
              <a:t>‹#›</a:t>
            </a:fld>
            <a:endParaRPr lang="en-US"/>
          </a:p>
        </p:txBody>
      </p:sp>
    </p:spTree>
    <p:extLst>
      <p:ext uri="{BB962C8B-B14F-4D97-AF65-F5344CB8AC3E}">
        <p14:creationId xmlns:p14="http://schemas.microsoft.com/office/powerpoint/2010/main" val="3194922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4457C-1C5D-4B72-B0AD-B507F1B228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A779C3-119B-46A3-8AB2-E2E5EB013D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45E8B-30BE-4707-8D29-31D383DB4EFA}"/>
              </a:ext>
            </a:extLst>
          </p:cNvPr>
          <p:cNvSpPr>
            <a:spLocks noGrp="1"/>
          </p:cNvSpPr>
          <p:nvPr>
            <p:ph type="dt" sz="half" idx="10"/>
          </p:nvPr>
        </p:nvSpPr>
        <p:spPr/>
        <p:txBody>
          <a:bodyPr/>
          <a:lstStyle/>
          <a:p>
            <a:fld id="{82C70A44-6916-4547-BE0B-7C8567990A39}" type="datetime1">
              <a:rPr lang="en-US" smtClean="0"/>
              <a:t>7/30/2023</a:t>
            </a:fld>
            <a:endParaRPr lang="en-US"/>
          </a:p>
        </p:txBody>
      </p:sp>
      <p:sp>
        <p:nvSpPr>
          <p:cNvPr id="5" name="Footer Placeholder 4">
            <a:extLst>
              <a:ext uri="{FF2B5EF4-FFF2-40B4-BE49-F238E27FC236}">
                <a16:creationId xmlns:a16="http://schemas.microsoft.com/office/drawing/2014/main" id="{AF4B7D92-2470-4899-9951-BCC5F0D2BC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15A4EA-889C-4D1B-A7F5-A49D094ACE2E}"/>
              </a:ext>
            </a:extLst>
          </p:cNvPr>
          <p:cNvSpPr>
            <a:spLocks noGrp="1"/>
          </p:cNvSpPr>
          <p:nvPr>
            <p:ph type="sldNum" sz="quarter" idx="12"/>
          </p:nvPr>
        </p:nvSpPr>
        <p:spPr/>
        <p:txBody>
          <a:bodyPr/>
          <a:lstStyle/>
          <a:p>
            <a:fld id="{D4FE65E3-3F46-4185-BD86-AD2CB23E231A}" type="slidenum">
              <a:rPr lang="en-US" smtClean="0"/>
              <a:t>‹#›</a:t>
            </a:fld>
            <a:endParaRPr lang="en-US"/>
          </a:p>
        </p:txBody>
      </p:sp>
    </p:spTree>
    <p:extLst>
      <p:ext uri="{BB962C8B-B14F-4D97-AF65-F5344CB8AC3E}">
        <p14:creationId xmlns:p14="http://schemas.microsoft.com/office/powerpoint/2010/main" val="3696255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AD8E12-2848-44EE-9D8B-95337B7322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B0874A-385C-4E9F-BB8B-D38BE6F980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DF3D62-0B2C-4B51-9072-4EB3D9CECD35}"/>
              </a:ext>
            </a:extLst>
          </p:cNvPr>
          <p:cNvSpPr>
            <a:spLocks noGrp="1"/>
          </p:cNvSpPr>
          <p:nvPr>
            <p:ph type="dt" sz="half" idx="10"/>
          </p:nvPr>
        </p:nvSpPr>
        <p:spPr/>
        <p:txBody>
          <a:bodyPr/>
          <a:lstStyle/>
          <a:p>
            <a:fld id="{F52F73F8-102A-4C72-8E81-7FBB4486B8FB}" type="datetime1">
              <a:rPr lang="en-US" smtClean="0"/>
              <a:t>7/30/2023</a:t>
            </a:fld>
            <a:endParaRPr lang="en-US"/>
          </a:p>
        </p:txBody>
      </p:sp>
      <p:sp>
        <p:nvSpPr>
          <p:cNvPr id="5" name="Footer Placeholder 4">
            <a:extLst>
              <a:ext uri="{FF2B5EF4-FFF2-40B4-BE49-F238E27FC236}">
                <a16:creationId xmlns:a16="http://schemas.microsoft.com/office/drawing/2014/main" id="{4E563EED-EEE5-4089-9A1A-4513087BA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84F0B1-39F9-4DD0-90C2-7C00A10E1E31}"/>
              </a:ext>
            </a:extLst>
          </p:cNvPr>
          <p:cNvSpPr>
            <a:spLocks noGrp="1"/>
          </p:cNvSpPr>
          <p:nvPr>
            <p:ph type="sldNum" sz="quarter" idx="12"/>
          </p:nvPr>
        </p:nvSpPr>
        <p:spPr/>
        <p:txBody>
          <a:bodyPr/>
          <a:lstStyle/>
          <a:p>
            <a:fld id="{D4FE65E3-3F46-4185-BD86-AD2CB23E231A}" type="slidenum">
              <a:rPr lang="en-US" smtClean="0"/>
              <a:t>‹#›</a:t>
            </a:fld>
            <a:endParaRPr lang="en-US"/>
          </a:p>
        </p:txBody>
      </p:sp>
    </p:spTree>
    <p:extLst>
      <p:ext uri="{BB962C8B-B14F-4D97-AF65-F5344CB8AC3E}">
        <p14:creationId xmlns:p14="http://schemas.microsoft.com/office/powerpoint/2010/main" val="1462315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3D288-F83B-44D2-B422-7D8D319A72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1DFBDD-26CB-4B0B-A831-D2CB13C425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232341-37A7-4B4C-AB1E-441E30C83EA8}"/>
              </a:ext>
            </a:extLst>
          </p:cNvPr>
          <p:cNvSpPr>
            <a:spLocks noGrp="1"/>
          </p:cNvSpPr>
          <p:nvPr>
            <p:ph type="dt" sz="half" idx="10"/>
          </p:nvPr>
        </p:nvSpPr>
        <p:spPr/>
        <p:txBody>
          <a:bodyPr/>
          <a:lstStyle/>
          <a:p>
            <a:fld id="{EA9D38E5-CBFB-4910-823D-5894ECC8D200}" type="datetime1">
              <a:rPr lang="en-US" smtClean="0"/>
              <a:t>7/30/2023</a:t>
            </a:fld>
            <a:endParaRPr lang="en-US"/>
          </a:p>
        </p:txBody>
      </p:sp>
      <p:sp>
        <p:nvSpPr>
          <p:cNvPr id="5" name="Footer Placeholder 4">
            <a:extLst>
              <a:ext uri="{FF2B5EF4-FFF2-40B4-BE49-F238E27FC236}">
                <a16:creationId xmlns:a16="http://schemas.microsoft.com/office/drawing/2014/main" id="{CC9F8777-FD13-40C1-86FD-86FE251163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D6A2AF-4180-4F22-B94A-4D5F267FE4A5}"/>
              </a:ext>
            </a:extLst>
          </p:cNvPr>
          <p:cNvSpPr>
            <a:spLocks noGrp="1"/>
          </p:cNvSpPr>
          <p:nvPr>
            <p:ph type="sldNum" sz="quarter" idx="12"/>
          </p:nvPr>
        </p:nvSpPr>
        <p:spPr/>
        <p:txBody>
          <a:bodyPr/>
          <a:lstStyle/>
          <a:p>
            <a:fld id="{D4FE65E3-3F46-4185-BD86-AD2CB23E231A}" type="slidenum">
              <a:rPr lang="en-US" smtClean="0"/>
              <a:t>‹#›</a:t>
            </a:fld>
            <a:endParaRPr lang="en-US"/>
          </a:p>
        </p:txBody>
      </p:sp>
    </p:spTree>
    <p:extLst>
      <p:ext uri="{BB962C8B-B14F-4D97-AF65-F5344CB8AC3E}">
        <p14:creationId xmlns:p14="http://schemas.microsoft.com/office/powerpoint/2010/main" val="4246671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F7A2-0D71-4DE4-A0C2-0DB6D3CC7F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67CB0F-EB01-42F5-8F75-EC21C48CF9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6AA1F8-5B67-4F0E-956B-CF465B44B052}"/>
              </a:ext>
            </a:extLst>
          </p:cNvPr>
          <p:cNvSpPr>
            <a:spLocks noGrp="1"/>
          </p:cNvSpPr>
          <p:nvPr>
            <p:ph type="dt" sz="half" idx="10"/>
          </p:nvPr>
        </p:nvSpPr>
        <p:spPr/>
        <p:txBody>
          <a:bodyPr/>
          <a:lstStyle/>
          <a:p>
            <a:fld id="{4679EFEB-853E-468F-942C-2B7AB4D04673}" type="datetime1">
              <a:rPr lang="en-US" smtClean="0"/>
              <a:t>7/30/2023</a:t>
            </a:fld>
            <a:endParaRPr lang="en-US"/>
          </a:p>
        </p:txBody>
      </p:sp>
      <p:sp>
        <p:nvSpPr>
          <p:cNvPr id="5" name="Footer Placeholder 4">
            <a:extLst>
              <a:ext uri="{FF2B5EF4-FFF2-40B4-BE49-F238E27FC236}">
                <a16:creationId xmlns:a16="http://schemas.microsoft.com/office/drawing/2014/main" id="{44C020DF-1D04-4A80-B5FE-90971EA505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2C270F-C72C-4CC4-A52A-59DD3D29BCF6}"/>
              </a:ext>
            </a:extLst>
          </p:cNvPr>
          <p:cNvSpPr>
            <a:spLocks noGrp="1"/>
          </p:cNvSpPr>
          <p:nvPr>
            <p:ph type="sldNum" sz="quarter" idx="12"/>
          </p:nvPr>
        </p:nvSpPr>
        <p:spPr/>
        <p:txBody>
          <a:bodyPr/>
          <a:lstStyle/>
          <a:p>
            <a:fld id="{D4FE65E3-3F46-4185-BD86-AD2CB23E231A}" type="slidenum">
              <a:rPr lang="en-US" smtClean="0"/>
              <a:t>‹#›</a:t>
            </a:fld>
            <a:endParaRPr lang="en-US"/>
          </a:p>
        </p:txBody>
      </p:sp>
    </p:spTree>
    <p:extLst>
      <p:ext uri="{BB962C8B-B14F-4D97-AF65-F5344CB8AC3E}">
        <p14:creationId xmlns:p14="http://schemas.microsoft.com/office/powerpoint/2010/main" val="2073802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727A9-053A-4823-AFBF-A4503718BC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95F18B-4797-401C-ACB4-E2D619B867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136093-333D-4DD9-BF77-59698E6ADA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77FB64-8187-4E64-B0B1-6C33E5A8012E}"/>
              </a:ext>
            </a:extLst>
          </p:cNvPr>
          <p:cNvSpPr>
            <a:spLocks noGrp="1"/>
          </p:cNvSpPr>
          <p:nvPr>
            <p:ph type="dt" sz="half" idx="10"/>
          </p:nvPr>
        </p:nvSpPr>
        <p:spPr/>
        <p:txBody>
          <a:bodyPr/>
          <a:lstStyle/>
          <a:p>
            <a:fld id="{C503194D-9299-486E-AC54-3070E44E8A94}" type="datetime1">
              <a:rPr lang="en-US" smtClean="0"/>
              <a:t>7/30/2023</a:t>
            </a:fld>
            <a:endParaRPr lang="en-US"/>
          </a:p>
        </p:txBody>
      </p:sp>
      <p:sp>
        <p:nvSpPr>
          <p:cNvPr id="6" name="Footer Placeholder 5">
            <a:extLst>
              <a:ext uri="{FF2B5EF4-FFF2-40B4-BE49-F238E27FC236}">
                <a16:creationId xmlns:a16="http://schemas.microsoft.com/office/drawing/2014/main" id="{13CB3E24-E98E-4CA9-B22A-6C8D6C8CC4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7C736C-704B-4297-9F11-1F3A2528A46D}"/>
              </a:ext>
            </a:extLst>
          </p:cNvPr>
          <p:cNvSpPr>
            <a:spLocks noGrp="1"/>
          </p:cNvSpPr>
          <p:nvPr>
            <p:ph type="sldNum" sz="quarter" idx="12"/>
          </p:nvPr>
        </p:nvSpPr>
        <p:spPr/>
        <p:txBody>
          <a:bodyPr/>
          <a:lstStyle/>
          <a:p>
            <a:fld id="{D4FE65E3-3F46-4185-BD86-AD2CB23E231A}" type="slidenum">
              <a:rPr lang="en-US" smtClean="0"/>
              <a:t>‹#›</a:t>
            </a:fld>
            <a:endParaRPr lang="en-US"/>
          </a:p>
        </p:txBody>
      </p:sp>
    </p:spTree>
    <p:extLst>
      <p:ext uri="{BB962C8B-B14F-4D97-AF65-F5344CB8AC3E}">
        <p14:creationId xmlns:p14="http://schemas.microsoft.com/office/powerpoint/2010/main" val="3412374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B5F8-E26C-49B0-B2A9-02CA12D5BC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5534D2-3117-4A7D-B121-9C5BBBBB08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0CDD7D-8ADE-46D5-8C30-30A5B66F37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A10623-683B-4D6D-8691-79B6C7F4D9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B5C72D-0301-4D1B-AD84-24CE4DED52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EB9FE6-4B01-44D4-945E-808968D46BB8}"/>
              </a:ext>
            </a:extLst>
          </p:cNvPr>
          <p:cNvSpPr>
            <a:spLocks noGrp="1"/>
          </p:cNvSpPr>
          <p:nvPr>
            <p:ph type="dt" sz="half" idx="10"/>
          </p:nvPr>
        </p:nvSpPr>
        <p:spPr/>
        <p:txBody>
          <a:bodyPr/>
          <a:lstStyle/>
          <a:p>
            <a:fld id="{25A51CDE-C67B-49AF-AEFC-C113D3442D9F}" type="datetime1">
              <a:rPr lang="en-US" smtClean="0"/>
              <a:t>7/30/2023</a:t>
            </a:fld>
            <a:endParaRPr lang="en-US"/>
          </a:p>
        </p:txBody>
      </p:sp>
      <p:sp>
        <p:nvSpPr>
          <p:cNvPr id="8" name="Footer Placeholder 7">
            <a:extLst>
              <a:ext uri="{FF2B5EF4-FFF2-40B4-BE49-F238E27FC236}">
                <a16:creationId xmlns:a16="http://schemas.microsoft.com/office/drawing/2014/main" id="{64FD1BEA-3C9D-4075-8CBF-8F13AD46E5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45E6B2-A03D-43F9-A696-B677EC100B50}"/>
              </a:ext>
            </a:extLst>
          </p:cNvPr>
          <p:cNvSpPr>
            <a:spLocks noGrp="1"/>
          </p:cNvSpPr>
          <p:nvPr>
            <p:ph type="sldNum" sz="quarter" idx="12"/>
          </p:nvPr>
        </p:nvSpPr>
        <p:spPr/>
        <p:txBody>
          <a:bodyPr/>
          <a:lstStyle/>
          <a:p>
            <a:fld id="{D4FE65E3-3F46-4185-BD86-AD2CB23E231A}" type="slidenum">
              <a:rPr lang="en-US" smtClean="0"/>
              <a:t>‹#›</a:t>
            </a:fld>
            <a:endParaRPr lang="en-US"/>
          </a:p>
        </p:txBody>
      </p:sp>
    </p:spTree>
    <p:extLst>
      <p:ext uri="{BB962C8B-B14F-4D97-AF65-F5344CB8AC3E}">
        <p14:creationId xmlns:p14="http://schemas.microsoft.com/office/powerpoint/2010/main" val="176176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15575-A64A-457A-8F9D-74BC3BF950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A729C9-5B7D-4626-B603-A6F6DE53DF45}"/>
              </a:ext>
            </a:extLst>
          </p:cNvPr>
          <p:cNvSpPr>
            <a:spLocks noGrp="1"/>
          </p:cNvSpPr>
          <p:nvPr>
            <p:ph type="dt" sz="half" idx="10"/>
          </p:nvPr>
        </p:nvSpPr>
        <p:spPr/>
        <p:txBody>
          <a:bodyPr/>
          <a:lstStyle/>
          <a:p>
            <a:fld id="{E60C54DB-0EF4-4807-BDBE-AF97311D4346}" type="datetime1">
              <a:rPr lang="en-US" smtClean="0"/>
              <a:t>7/30/2023</a:t>
            </a:fld>
            <a:endParaRPr lang="en-US"/>
          </a:p>
        </p:txBody>
      </p:sp>
      <p:sp>
        <p:nvSpPr>
          <p:cNvPr id="4" name="Footer Placeholder 3">
            <a:extLst>
              <a:ext uri="{FF2B5EF4-FFF2-40B4-BE49-F238E27FC236}">
                <a16:creationId xmlns:a16="http://schemas.microsoft.com/office/drawing/2014/main" id="{C1FD9A03-101D-4F04-8C33-F29D407084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079D4B-262E-476D-9CEE-A2A5F39FADAF}"/>
              </a:ext>
            </a:extLst>
          </p:cNvPr>
          <p:cNvSpPr>
            <a:spLocks noGrp="1"/>
          </p:cNvSpPr>
          <p:nvPr>
            <p:ph type="sldNum" sz="quarter" idx="12"/>
          </p:nvPr>
        </p:nvSpPr>
        <p:spPr/>
        <p:txBody>
          <a:bodyPr/>
          <a:lstStyle/>
          <a:p>
            <a:fld id="{D4FE65E3-3F46-4185-BD86-AD2CB23E231A}" type="slidenum">
              <a:rPr lang="en-US" smtClean="0"/>
              <a:t>‹#›</a:t>
            </a:fld>
            <a:endParaRPr lang="en-US"/>
          </a:p>
        </p:txBody>
      </p:sp>
    </p:spTree>
    <p:extLst>
      <p:ext uri="{BB962C8B-B14F-4D97-AF65-F5344CB8AC3E}">
        <p14:creationId xmlns:p14="http://schemas.microsoft.com/office/powerpoint/2010/main" val="2460531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50D997-6D41-4B31-AE6B-9DE74AEE1D61}"/>
              </a:ext>
            </a:extLst>
          </p:cNvPr>
          <p:cNvSpPr>
            <a:spLocks noGrp="1"/>
          </p:cNvSpPr>
          <p:nvPr>
            <p:ph type="dt" sz="half" idx="10"/>
          </p:nvPr>
        </p:nvSpPr>
        <p:spPr/>
        <p:txBody>
          <a:bodyPr/>
          <a:lstStyle/>
          <a:p>
            <a:fld id="{C06152F7-8FEF-467F-97AC-46437253FDDF}" type="datetime1">
              <a:rPr lang="en-US" smtClean="0"/>
              <a:t>7/30/2023</a:t>
            </a:fld>
            <a:endParaRPr lang="en-US"/>
          </a:p>
        </p:txBody>
      </p:sp>
      <p:sp>
        <p:nvSpPr>
          <p:cNvPr id="3" name="Footer Placeholder 2">
            <a:extLst>
              <a:ext uri="{FF2B5EF4-FFF2-40B4-BE49-F238E27FC236}">
                <a16:creationId xmlns:a16="http://schemas.microsoft.com/office/drawing/2014/main" id="{5E1D7C70-A5FB-44B5-AB68-05EB17282F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B1BEF4-2F49-41C2-9E2E-2197B45881D8}"/>
              </a:ext>
            </a:extLst>
          </p:cNvPr>
          <p:cNvSpPr>
            <a:spLocks noGrp="1"/>
          </p:cNvSpPr>
          <p:nvPr>
            <p:ph type="sldNum" sz="quarter" idx="12"/>
          </p:nvPr>
        </p:nvSpPr>
        <p:spPr/>
        <p:txBody>
          <a:bodyPr/>
          <a:lstStyle/>
          <a:p>
            <a:fld id="{D4FE65E3-3F46-4185-BD86-AD2CB23E231A}" type="slidenum">
              <a:rPr lang="en-US" smtClean="0"/>
              <a:t>‹#›</a:t>
            </a:fld>
            <a:endParaRPr lang="en-US"/>
          </a:p>
        </p:txBody>
      </p:sp>
    </p:spTree>
    <p:extLst>
      <p:ext uri="{BB962C8B-B14F-4D97-AF65-F5344CB8AC3E}">
        <p14:creationId xmlns:p14="http://schemas.microsoft.com/office/powerpoint/2010/main" val="1371598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zus">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8422B49A-579A-4801-AEE1-A80F7BFE475B}"/>
              </a:ext>
            </a:extLst>
          </p:cNvPr>
          <p:cNvSpPr/>
          <p:nvPr userDrawn="1"/>
        </p:nvSpPr>
        <p:spPr>
          <a:xfrm>
            <a:off x="10984975" y="180975"/>
            <a:ext cx="609600" cy="6096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CCAB266B-8626-48C8-9F5B-6C9BDF205CF2}"/>
              </a:ext>
            </a:extLst>
          </p:cNvPr>
          <p:cNvSpPr>
            <a:spLocks noGrp="1"/>
          </p:cNvSpPr>
          <p:nvPr>
            <p:ph type="pic" sz="quarter" idx="13"/>
          </p:nvPr>
        </p:nvSpPr>
        <p:spPr>
          <a:xfrm>
            <a:off x="6267450" y="1080887"/>
            <a:ext cx="5181600" cy="4805562"/>
          </a:xfrm>
          <a:custGeom>
            <a:avLst/>
            <a:gdLst>
              <a:gd name="connsiteX0" fmla="*/ 0 w 5181600"/>
              <a:gd name="connsiteY0" fmla="*/ 547887 h 4805562"/>
              <a:gd name="connsiteX1" fmla="*/ 1181100 w 5181600"/>
              <a:gd name="connsiteY1" fmla="*/ 547887 h 4805562"/>
              <a:gd name="connsiteX2" fmla="*/ 1181100 w 5181600"/>
              <a:gd name="connsiteY2" fmla="*/ 4805562 h 4805562"/>
              <a:gd name="connsiteX3" fmla="*/ 0 w 5181600"/>
              <a:gd name="connsiteY3" fmla="*/ 4805562 h 4805562"/>
              <a:gd name="connsiteX4" fmla="*/ 2667000 w 5181600"/>
              <a:gd name="connsiteY4" fmla="*/ 547886 h 4805562"/>
              <a:gd name="connsiteX5" fmla="*/ 3848100 w 5181600"/>
              <a:gd name="connsiteY5" fmla="*/ 547886 h 4805562"/>
              <a:gd name="connsiteX6" fmla="*/ 3848100 w 5181600"/>
              <a:gd name="connsiteY6" fmla="*/ 4805561 h 4805562"/>
              <a:gd name="connsiteX7" fmla="*/ 2667000 w 5181600"/>
              <a:gd name="connsiteY7" fmla="*/ 4805561 h 4805562"/>
              <a:gd name="connsiteX8" fmla="*/ 1333500 w 5181600"/>
              <a:gd name="connsiteY8" fmla="*/ 1 h 4805562"/>
              <a:gd name="connsiteX9" fmla="*/ 2514600 w 5181600"/>
              <a:gd name="connsiteY9" fmla="*/ 1 h 4805562"/>
              <a:gd name="connsiteX10" fmla="*/ 2514600 w 5181600"/>
              <a:gd name="connsiteY10" fmla="*/ 4257676 h 4805562"/>
              <a:gd name="connsiteX11" fmla="*/ 1333500 w 5181600"/>
              <a:gd name="connsiteY11" fmla="*/ 4257676 h 4805562"/>
              <a:gd name="connsiteX12" fmla="*/ 4000500 w 5181600"/>
              <a:gd name="connsiteY12" fmla="*/ 0 h 4805562"/>
              <a:gd name="connsiteX13" fmla="*/ 5181600 w 5181600"/>
              <a:gd name="connsiteY13" fmla="*/ 0 h 4805562"/>
              <a:gd name="connsiteX14" fmla="*/ 5181600 w 5181600"/>
              <a:gd name="connsiteY14" fmla="*/ 4257675 h 4805562"/>
              <a:gd name="connsiteX15" fmla="*/ 4000500 w 5181600"/>
              <a:gd name="connsiteY15" fmla="*/ 4257675 h 480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81600" h="4805562">
                <a:moveTo>
                  <a:pt x="0" y="547887"/>
                </a:moveTo>
                <a:lnTo>
                  <a:pt x="1181100" y="547887"/>
                </a:lnTo>
                <a:lnTo>
                  <a:pt x="1181100" y="4805562"/>
                </a:lnTo>
                <a:lnTo>
                  <a:pt x="0" y="4805562"/>
                </a:lnTo>
                <a:close/>
                <a:moveTo>
                  <a:pt x="2667000" y="547886"/>
                </a:moveTo>
                <a:lnTo>
                  <a:pt x="3848100" y="547886"/>
                </a:lnTo>
                <a:lnTo>
                  <a:pt x="3848100" y="4805561"/>
                </a:lnTo>
                <a:lnTo>
                  <a:pt x="2667000" y="4805561"/>
                </a:lnTo>
                <a:close/>
                <a:moveTo>
                  <a:pt x="1333500" y="1"/>
                </a:moveTo>
                <a:lnTo>
                  <a:pt x="2514600" y="1"/>
                </a:lnTo>
                <a:lnTo>
                  <a:pt x="2514600" y="4257676"/>
                </a:lnTo>
                <a:lnTo>
                  <a:pt x="1333500" y="4257676"/>
                </a:lnTo>
                <a:close/>
                <a:moveTo>
                  <a:pt x="4000500" y="0"/>
                </a:moveTo>
                <a:lnTo>
                  <a:pt x="5181600" y="0"/>
                </a:lnTo>
                <a:lnTo>
                  <a:pt x="5181600" y="4257675"/>
                </a:lnTo>
                <a:lnTo>
                  <a:pt x="4000500" y="4257675"/>
                </a:lnTo>
                <a:close/>
              </a:path>
            </a:pathLst>
          </a:custGeom>
        </p:spPr>
        <p:txBody>
          <a:bodyPr wrap="square">
            <a:noAutofit/>
          </a:bodyPr>
          <a:lstStyle/>
          <a:p>
            <a:endParaRPr lang="en-US"/>
          </a:p>
        </p:txBody>
      </p:sp>
      <p:sp>
        <p:nvSpPr>
          <p:cNvPr id="2" name="Date Placeholder 1">
            <a:extLst>
              <a:ext uri="{FF2B5EF4-FFF2-40B4-BE49-F238E27FC236}">
                <a16:creationId xmlns:a16="http://schemas.microsoft.com/office/drawing/2014/main" id="{2150D997-6D41-4B31-AE6B-9DE74AEE1D61}"/>
              </a:ext>
            </a:extLst>
          </p:cNvPr>
          <p:cNvSpPr>
            <a:spLocks noGrp="1"/>
          </p:cNvSpPr>
          <p:nvPr>
            <p:ph type="dt" sz="half" idx="10"/>
          </p:nvPr>
        </p:nvSpPr>
        <p:spPr/>
        <p:txBody>
          <a:bodyPr/>
          <a:lstStyle/>
          <a:p>
            <a:fld id="{653D826D-53AB-4C0B-A1F7-09982D6BE319}" type="datetime1">
              <a:rPr lang="en-US" smtClean="0"/>
              <a:t>7/30/2023</a:t>
            </a:fld>
            <a:endParaRPr lang="en-US"/>
          </a:p>
        </p:txBody>
      </p:sp>
      <p:sp>
        <p:nvSpPr>
          <p:cNvPr id="3" name="Footer Placeholder 2">
            <a:extLst>
              <a:ext uri="{FF2B5EF4-FFF2-40B4-BE49-F238E27FC236}">
                <a16:creationId xmlns:a16="http://schemas.microsoft.com/office/drawing/2014/main" id="{5E1D7C70-A5FB-44B5-AB68-05EB17282F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B1BEF4-2F49-41C2-9E2E-2197B45881D8}"/>
              </a:ext>
            </a:extLst>
          </p:cNvPr>
          <p:cNvSpPr>
            <a:spLocks noGrp="1"/>
          </p:cNvSpPr>
          <p:nvPr>
            <p:ph type="sldNum" sz="quarter" idx="12"/>
          </p:nvPr>
        </p:nvSpPr>
        <p:spPr>
          <a:xfrm>
            <a:off x="11041856" y="242094"/>
            <a:ext cx="495838" cy="487362"/>
          </a:xfrm>
        </p:spPr>
        <p:txBody>
          <a:bodyPr/>
          <a:lstStyle>
            <a:lvl1pPr algn="ctr">
              <a:defRPr sz="1400">
                <a:solidFill>
                  <a:schemeClr val="bg1"/>
                </a:solidFill>
              </a:defRPr>
            </a:lvl1pPr>
          </a:lstStyle>
          <a:p>
            <a:fld id="{D4FE65E3-3F46-4185-BD86-AD2CB23E231A}" type="slidenum">
              <a:rPr lang="en-US" smtClean="0"/>
              <a:pPr/>
              <a:t>‹#›</a:t>
            </a:fld>
            <a:endParaRPr lang="en-US" dirty="0"/>
          </a:p>
        </p:txBody>
      </p:sp>
    </p:spTree>
    <p:extLst>
      <p:ext uri="{BB962C8B-B14F-4D97-AF65-F5344CB8AC3E}">
        <p14:creationId xmlns:p14="http://schemas.microsoft.com/office/powerpoint/2010/main" val="2736519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FF699-E4A1-4D34-9E34-77AA603B91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B1D590-2F5C-4553-80FF-445559BBF6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6C5B5E-8ECE-4933-8402-5F876A7301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5CE7C7-AFCA-46F3-BAF4-A2375D7943E5}"/>
              </a:ext>
            </a:extLst>
          </p:cNvPr>
          <p:cNvSpPr>
            <a:spLocks noGrp="1"/>
          </p:cNvSpPr>
          <p:nvPr>
            <p:ph type="dt" sz="half" idx="10"/>
          </p:nvPr>
        </p:nvSpPr>
        <p:spPr/>
        <p:txBody>
          <a:bodyPr/>
          <a:lstStyle/>
          <a:p>
            <a:fld id="{0D0046BE-573A-4EDF-856F-5465480AFC41}" type="datetime1">
              <a:rPr lang="en-US" smtClean="0"/>
              <a:t>7/30/2023</a:t>
            </a:fld>
            <a:endParaRPr lang="en-US"/>
          </a:p>
        </p:txBody>
      </p:sp>
      <p:sp>
        <p:nvSpPr>
          <p:cNvPr id="6" name="Footer Placeholder 5">
            <a:extLst>
              <a:ext uri="{FF2B5EF4-FFF2-40B4-BE49-F238E27FC236}">
                <a16:creationId xmlns:a16="http://schemas.microsoft.com/office/drawing/2014/main" id="{9F8E3072-5693-4E86-B839-68230071D7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CEBF15-5F70-45A7-8822-F39BAC0E9161}"/>
              </a:ext>
            </a:extLst>
          </p:cNvPr>
          <p:cNvSpPr>
            <a:spLocks noGrp="1"/>
          </p:cNvSpPr>
          <p:nvPr>
            <p:ph type="sldNum" sz="quarter" idx="12"/>
          </p:nvPr>
        </p:nvSpPr>
        <p:spPr/>
        <p:txBody>
          <a:bodyPr/>
          <a:lstStyle/>
          <a:p>
            <a:fld id="{D4FE65E3-3F46-4185-BD86-AD2CB23E231A}" type="slidenum">
              <a:rPr lang="en-US" smtClean="0"/>
              <a:t>‹#›</a:t>
            </a:fld>
            <a:endParaRPr lang="en-US"/>
          </a:p>
        </p:txBody>
      </p:sp>
    </p:spTree>
    <p:extLst>
      <p:ext uri="{BB962C8B-B14F-4D97-AF65-F5344CB8AC3E}">
        <p14:creationId xmlns:p14="http://schemas.microsoft.com/office/powerpoint/2010/main" val="1468304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85528C-D99F-4E53-BB15-DC2A34CA62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B44A00-9997-43E3-BF6D-1511F25F19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775467-7536-4270-B061-FFAACB6606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7D094F-F06E-4F6F-8CBE-7A481AE061FB}" type="datetime1">
              <a:rPr lang="en-US" smtClean="0"/>
              <a:t>7/30/2023</a:t>
            </a:fld>
            <a:endParaRPr lang="en-US"/>
          </a:p>
        </p:txBody>
      </p:sp>
      <p:sp>
        <p:nvSpPr>
          <p:cNvPr id="5" name="Footer Placeholder 4">
            <a:extLst>
              <a:ext uri="{FF2B5EF4-FFF2-40B4-BE49-F238E27FC236}">
                <a16:creationId xmlns:a16="http://schemas.microsoft.com/office/drawing/2014/main" id="{31EC1C36-7065-47FA-874C-B7341ECFFC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344305-68E9-4CFF-A14C-A68732902A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FE65E3-3F46-4185-BD86-AD2CB23E231A}" type="slidenum">
              <a:rPr lang="en-US" smtClean="0"/>
              <a:t>‹#›</a:t>
            </a:fld>
            <a:endParaRPr lang="en-US"/>
          </a:p>
        </p:txBody>
      </p:sp>
    </p:spTree>
    <p:extLst>
      <p:ext uri="{BB962C8B-B14F-4D97-AF65-F5344CB8AC3E}">
        <p14:creationId xmlns:p14="http://schemas.microsoft.com/office/powerpoint/2010/main" val="3781902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DE6651-4208-48A1-A96A-123ACF0263A6}"/>
              </a:ext>
            </a:extLst>
          </p:cNvPr>
          <p:cNvPicPr>
            <a:picLocks noChangeAspect="1"/>
          </p:cNvPicPr>
          <p:nvPr/>
        </p:nvPicPr>
        <p:blipFill rotWithShape="1">
          <a:blip r:embed="rId2">
            <a:extLst>
              <a:ext uri="{28A0092B-C50C-407E-A947-70E740481C1C}">
                <a14:useLocalDpi xmlns:a14="http://schemas.microsoft.com/office/drawing/2010/main" val="0"/>
              </a:ext>
            </a:extLst>
          </a:blip>
          <a:srcRect l="8095" t="12892" r="9048" b="3893"/>
          <a:stretch/>
        </p:blipFill>
        <p:spPr>
          <a:xfrm>
            <a:off x="0" y="0"/>
            <a:ext cx="12192000" cy="6884276"/>
          </a:xfrm>
          <a:prstGeom prst="rect">
            <a:avLst/>
          </a:prstGeom>
        </p:spPr>
      </p:pic>
      <p:sp>
        <p:nvSpPr>
          <p:cNvPr id="3" name="Slide Number Placeholder 2">
            <a:extLst>
              <a:ext uri="{FF2B5EF4-FFF2-40B4-BE49-F238E27FC236}">
                <a16:creationId xmlns:a16="http://schemas.microsoft.com/office/drawing/2014/main" id="{D98D6EF4-A750-418A-82E3-054B9A08A9E4}"/>
              </a:ext>
            </a:extLst>
          </p:cNvPr>
          <p:cNvSpPr>
            <a:spLocks noGrp="1"/>
          </p:cNvSpPr>
          <p:nvPr>
            <p:ph type="sldNum" sz="quarter" idx="12"/>
          </p:nvPr>
        </p:nvSpPr>
        <p:spPr/>
        <p:txBody>
          <a:bodyPr/>
          <a:lstStyle/>
          <a:p>
            <a:fld id="{D4FE65E3-3F46-4185-BD86-AD2CB23E231A}" type="slidenum">
              <a:rPr lang="en-US" smtClean="0"/>
              <a:t>1</a:t>
            </a:fld>
            <a:endParaRPr lang="en-US"/>
          </a:p>
        </p:txBody>
      </p:sp>
    </p:spTree>
    <p:extLst>
      <p:ext uri="{BB962C8B-B14F-4D97-AF65-F5344CB8AC3E}">
        <p14:creationId xmlns:p14="http://schemas.microsoft.com/office/powerpoint/2010/main" val="276266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A5D5B6E7-C6DB-4F6F-BB23-A349CA867799}"/>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31169" t="5982" r="14217" b="3932"/>
          <a:stretch/>
        </p:blipFill>
        <p:spPr>
          <a:xfrm>
            <a:off x="6267450" y="1080887"/>
            <a:ext cx="5181600" cy="4805562"/>
          </a:xfrm>
        </p:spPr>
      </p:pic>
      <p:sp>
        <p:nvSpPr>
          <p:cNvPr id="3" name="TextBox 2">
            <a:extLst>
              <a:ext uri="{FF2B5EF4-FFF2-40B4-BE49-F238E27FC236}">
                <a16:creationId xmlns:a16="http://schemas.microsoft.com/office/drawing/2014/main" id="{538A35AC-FEDB-42F3-8245-C3FA18610D08}"/>
              </a:ext>
            </a:extLst>
          </p:cNvPr>
          <p:cNvSpPr txBox="1"/>
          <p:nvPr/>
        </p:nvSpPr>
        <p:spPr>
          <a:xfrm>
            <a:off x="1014639" y="1411514"/>
            <a:ext cx="2783134" cy="200055"/>
          </a:xfrm>
          <a:prstGeom prst="rect">
            <a:avLst/>
          </a:prstGeom>
          <a:noFill/>
        </p:spPr>
        <p:txBody>
          <a:bodyPr wrap="none" rtlCol="0">
            <a:spAutoFit/>
          </a:bodyPr>
          <a:lstStyle/>
          <a:p>
            <a:r>
              <a:rPr lang="en-US" sz="700" b="1" spc="690" dirty="0">
                <a:latin typeface="Corbert" panose="020B0504030302020204" pitchFamily="34" charset="0"/>
              </a:rPr>
              <a:t>YOU CAN WRITE HERE</a:t>
            </a:r>
          </a:p>
        </p:txBody>
      </p:sp>
      <p:sp>
        <p:nvSpPr>
          <p:cNvPr id="4" name="TextBox 3">
            <a:extLst>
              <a:ext uri="{FF2B5EF4-FFF2-40B4-BE49-F238E27FC236}">
                <a16:creationId xmlns:a16="http://schemas.microsoft.com/office/drawing/2014/main" id="{0ECED780-4965-4570-AF8E-77DFCC918EAA}"/>
              </a:ext>
            </a:extLst>
          </p:cNvPr>
          <p:cNvSpPr txBox="1"/>
          <p:nvPr/>
        </p:nvSpPr>
        <p:spPr>
          <a:xfrm>
            <a:off x="1014639" y="1744253"/>
            <a:ext cx="3484790" cy="2123658"/>
          </a:xfrm>
          <a:prstGeom prst="rect">
            <a:avLst/>
          </a:prstGeom>
          <a:noFill/>
        </p:spPr>
        <p:txBody>
          <a:bodyPr wrap="square" rtlCol="0">
            <a:spAutoFit/>
          </a:bodyPr>
          <a:lstStyle/>
          <a:p>
            <a:r>
              <a:rPr lang="en-US" sz="3300" b="1" spc="450" dirty="0">
                <a:latin typeface="Segoe UI" panose="020B0502040204020203" pitchFamily="34" charset="0"/>
                <a:ea typeface="Lato" panose="020F0502020204030203" pitchFamily="34" charset="0"/>
                <a:cs typeface="Segoe UI" panose="020B0502040204020203" pitchFamily="34" charset="0"/>
              </a:rPr>
              <a:t>CHANGE THE WORLD BY CHANGING YOUR MIND</a:t>
            </a:r>
          </a:p>
        </p:txBody>
      </p:sp>
      <p:sp>
        <p:nvSpPr>
          <p:cNvPr id="5" name="TextBox 4">
            <a:extLst>
              <a:ext uri="{FF2B5EF4-FFF2-40B4-BE49-F238E27FC236}">
                <a16:creationId xmlns:a16="http://schemas.microsoft.com/office/drawing/2014/main" id="{4E5F319C-EDAB-473A-B9A4-5EA51AF83A6F}"/>
              </a:ext>
            </a:extLst>
          </p:cNvPr>
          <p:cNvSpPr txBox="1"/>
          <p:nvPr/>
        </p:nvSpPr>
        <p:spPr>
          <a:xfrm>
            <a:off x="1014638" y="3974468"/>
            <a:ext cx="3949247" cy="1449692"/>
          </a:xfrm>
          <a:prstGeom prst="rect">
            <a:avLst/>
          </a:prstGeom>
          <a:noFill/>
        </p:spPr>
        <p:txBody>
          <a:bodyPr wrap="square" rtlCol="0">
            <a:spAutoFit/>
          </a:bodyPr>
          <a:lstStyle/>
          <a:p>
            <a:pPr>
              <a:lnSpc>
                <a:spcPts val="1800"/>
              </a:lnSpc>
            </a:pPr>
            <a:r>
              <a:rPr lang="en-US" sz="11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Order to focus their various talents and organize their collectively available skills or resources to achieve specific declared goals. A company or association of persons can be created at law as legal person so that the company in itself can accept limited liability for civil responsibility and taxation incurred as members perform</a:t>
            </a:r>
          </a:p>
        </p:txBody>
      </p:sp>
      <p:sp>
        <p:nvSpPr>
          <p:cNvPr id="2" name="Slide Number Placeholder 1">
            <a:extLst>
              <a:ext uri="{FF2B5EF4-FFF2-40B4-BE49-F238E27FC236}">
                <a16:creationId xmlns:a16="http://schemas.microsoft.com/office/drawing/2014/main" id="{1AE2CA9E-4FCA-49B9-8BD0-95C50560DB40}"/>
              </a:ext>
            </a:extLst>
          </p:cNvPr>
          <p:cNvSpPr>
            <a:spLocks noGrp="1"/>
          </p:cNvSpPr>
          <p:nvPr>
            <p:ph type="sldNum" sz="quarter" idx="12"/>
          </p:nvPr>
        </p:nvSpPr>
        <p:spPr/>
        <p:txBody>
          <a:bodyPr/>
          <a:lstStyle/>
          <a:p>
            <a:fld id="{D4FE65E3-3F46-4185-BD86-AD2CB23E231A}" type="slidenum">
              <a:rPr lang="en-US" smtClean="0"/>
              <a:pPr/>
              <a:t>2</a:t>
            </a:fld>
            <a:endParaRPr lang="en-US" dirty="0"/>
          </a:p>
        </p:txBody>
      </p:sp>
    </p:spTree>
    <p:extLst>
      <p:ext uri="{BB962C8B-B14F-4D97-AF65-F5344CB8AC3E}">
        <p14:creationId xmlns:p14="http://schemas.microsoft.com/office/powerpoint/2010/main" val="3023204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66</Words>
  <Application>Microsoft Office PowerPoint</Application>
  <PresentationFormat>Widescreen</PresentationFormat>
  <Paragraphs>5</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Corbert</vt:lpstr>
      <vt:lpstr>Lato</vt:lpstr>
      <vt:lpstr>Segoe UI</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Béla Jash</dc:creator>
  <cp:lastModifiedBy>Béla Jash</cp:lastModifiedBy>
  <cp:revision>4</cp:revision>
  <dcterms:created xsi:type="dcterms:W3CDTF">2023-07-30T05:24:04Z</dcterms:created>
  <dcterms:modified xsi:type="dcterms:W3CDTF">2023-07-30T06:00:55Z</dcterms:modified>
</cp:coreProperties>
</file>