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2123F-2F65-4CB7-B166-6296627C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285F7-1DE4-473F-8AE3-632763A5D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79A0-9DEC-4178-B12C-06A2CE57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943C-1DD4-4CFE-BABD-1271F645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31B90-A19D-4560-B54A-4E4F4A67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9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73C2-B2C1-4CD8-8021-253EE551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342C-5474-4A02-B5BA-951BDCCB3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3AB9B-B072-43D1-9005-DD5B04AB8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0F46E-A14A-4277-B3F6-1536FEDB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059F3-66C9-4E7E-ADC0-D259E00D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5A649-F12A-42E4-AC94-5B18B7F2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9C2B-16CD-42CA-AA36-5C5AFDCF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760CA-7A84-450C-84BA-773A973BE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8D5A0-67D9-4F45-9BC2-03F0F270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A3380-78E0-48A1-BC23-DE9D27FB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F101-55F0-4ECC-9952-47E2C035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7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EAC48-A722-4876-8263-841D08355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58721-309E-452E-8468-72444561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0B59B-62D4-464B-81E8-EA822D85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B1E5-AD67-4521-83B5-5A3D107D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7454-921E-4FB1-9246-93FAF371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9F8A-0EE7-4BA4-8FF7-9351A90E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DFDA5-6A0A-419C-964E-D3658DC56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0DF46-B5D4-47CA-8D57-DDB85B7C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D48B-295A-4442-80CF-5EFD6CB7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792DB-3F2A-4BE5-8662-888800B0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F2FE-D46B-4504-BD2A-62F4E170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674DD-8D19-451B-94EC-0726A0290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CA5D-47E2-449C-BBDB-1F681738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8FA66-F44C-42F5-A8CF-EC14B58B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34F2F-A075-4F7D-BD15-BE39B5DE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9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612A-6664-4A6C-AE17-79A6E3EA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E063-8935-40B4-884F-2F1214C4C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7063-E03E-43CC-97E0-4DDEADD6F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4931B-E5B1-4F5F-8CBE-2BE74F52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F1FA3-1E89-4A2A-8195-0B95759A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3EB24-6104-4A82-8F1B-DB9C47FF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6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C92B-414B-4DC1-ABD9-2C900636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21FA-98DE-44CA-B5B2-8AC1A282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4F14A-ED82-4A1C-87DE-68D616D9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A03EC-6178-4BB5-BBA7-3C807F13A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2C780-1788-423B-8F54-76010CEA7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E4153-E380-4F91-B9D2-F36CDA0B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73FFE-4506-4CAE-BD5A-AAA785B3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566A1-986B-42DF-B7DE-66A79830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3915-9588-48B9-943A-CABF5B36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3B48F-F4F7-43A7-B791-BB5F035D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905EE-574E-408F-95CF-63A7219B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5FB5A-6A13-4938-838F-0B642183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E7C66-1F0C-44F7-81C7-344FDB6D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79C3A-8E64-4950-A6FD-2B1D7F71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9F7B0-042D-4379-8E46-23594320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3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up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E7C66-1F0C-44F7-81C7-344FDB6D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79C3A-8E64-4950-A6FD-2B1D7F71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9F7B0-042D-4379-8E46-23594320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9ABD1C2-EE9A-411A-86CC-51601BCCCA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217372">
            <a:off x="3528522" y="1895869"/>
            <a:ext cx="2709470" cy="3086984"/>
          </a:xfrm>
          <a:ln w="114300" cap="flat">
            <a:solidFill>
              <a:schemeClr val="bg1"/>
            </a:solidFill>
            <a:miter lim="800000"/>
          </a:ln>
          <a:effectLst>
            <a:outerShdw blurRad="63500" dist="25400" dir="6000000" sx="103000" sy="103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81F9E430-72EE-4A8F-BD45-1B55BCB1EF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 rot="20673170">
            <a:off x="965432" y="1172544"/>
            <a:ext cx="3264264" cy="3607022"/>
          </a:xfrm>
          <a:ln w="127000" cap="flat">
            <a:solidFill>
              <a:schemeClr val="bg1"/>
            </a:solidFill>
            <a:miter lim="800000"/>
          </a:ln>
          <a:effectLst>
            <a:outerShdw blurRad="63500" dist="25400" dir="6000000" sx="103000" sy="103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endParaRPr lang="en-US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7E7AC10-BF1F-41D1-85DA-1CBE8FB5252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 rot="21426520">
            <a:off x="2377441" y="2726338"/>
            <a:ext cx="2427081" cy="2622682"/>
          </a:xfrm>
          <a:ln w="101600" cap="flat">
            <a:solidFill>
              <a:schemeClr val="bg1"/>
            </a:solidFill>
            <a:miter lim="800000"/>
          </a:ln>
          <a:effectLst>
            <a:outerShdw blurRad="63500" dist="25400" dir="6000000" sx="103000" sy="103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C8698CF3-7892-4DA0-A49E-361B563FC7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 rot="3140022">
            <a:off x="3474650" y="4019267"/>
            <a:ext cx="1675149" cy="1858587"/>
          </a:xfrm>
          <a:ln w="76200" cap="flat">
            <a:solidFill>
              <a:schemeClr val="bg1"/>
            </a:solidFill>
            <a:miter lim="800000"/>
          </a:ln>
          <a:effectLst>
            <a:outerShdw blurRad="63500" dist="25400" dir="6000000" sx="103000" sy="103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4A26-182F-4F7E-A394-16D24970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C9CF-1DC7-4E5B-8EA2-7BE0BC0A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A3C76-85B1-4F42-8C51-8772BCEF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90A17-C323-4501-A024-09C5F591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3D742-436E-4B1B-A6DD-E1709858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7440D-C022-4C61-A91C-AFA3C9DD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3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CC47C-B632-4726-9D2B-2547F037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0FA0-9CB9-4BB5-9539-F03C9A9A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5EBFE-BA7E-4A8F-9DF2-2F4AA6AAA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9F455-8909-4F65-8C34-630F0C61BBCF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A2B3-89E5-4337-AC59-8EA53DEE8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3633-B7ED-4CED-B727-9489D8674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153F7-4B3A-44BF-9FAC-4A69563B1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1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BD255A-5D3A-48E4-A415-8A12A4F07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t="13104" r="9047" b="4104"/>
          <a:stretch/>
        </p:blipFill>
        <p:spPr>
          <a:xfrm>
            <a:off x="0" y="3628"/>
            <a:ext cx="12218662" cy="685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0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B0AA5A4-50FE-4336-B305-0924C4BAD4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r="25455"/>
          <a:stretch>
            <a:fillRect/>
          </a:stretch>
        </p:blipFill>
        <p:spPr>
          <a:xfrm rot="1217372">
            <a:off x="3528522" y="1895869"/>
            <a:ext cx="2709470" cy="3086984"/>
          </a:xfr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5B4E07B-1B67-4EA3-9E23-67DCA0F1416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1" r="24561"/>
          <a:stretch>
            <a:fillRect/>
          </a:stretch>
        </p:blipFill>
        <p:spPr>
          <a:xfrm rot="20673170">
            <a:off x="965432" y="1172544"/>
            <a:ext cx="3264264" cy="3607022"/>
          </a:xfr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EF390BE-DAFB-42F0-BD2D-1FB59A2A7E2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9" r="23999"/>
          <a:stretch>
            <a:fillRect/>
          </a:stretch>
        </p:blipFill>
        <p:spPr>
          <a:xfrm rot="21426520">
            <a:off x="2377441" y="2726338"/>
            <a:ext cx="2427081" cy="2622682"/>
          </a:xfrm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3591ED6E-535E-4A9D-9F33-AC62929F297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7" t="592" r="33579" b="-592"/>
          <a:stretch/>
        </p:blipFill>
        <p:spPr>
          <a:xfrm rot="3140022">
            <a:off x="3474650" y="4019267"/>
            <a:ext cx="1675149" cy="1858587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31CEA1-1F20-4987-82A1-99DAEEAED802}"/>
              </a:ext>
            </a:extLst>
          </p:cNvPr>
          <p:cNvSpPr txBox="1"/>
          <p:nvPr/>
        </p:nvSpPr>
        <p:spPr>
          <a:xfrm>
            <a:off x="4291452" y="391886"/>
            <a:ext cx="3664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Our Portfolio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E4E630-1643-4336-BA18-23970FC1C8A0}"/>
              </a:ext>
            </a:extLst>
          </p:cNvPr>
          <p:cNvSpPr txBox="1"/>
          <p:nvPr/>
        </p:nvSpPr>
        <p:spPr>
          <a:xfrm>
            <a:off x="2693913" y="1019572"/>
            <a:ext cx="6936835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your subtitle here. This space is good for short subtitle.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F9B0E-A5DF-415F-ABF4-1CDB838834BB}"/>
              </a:ext>
            </a:extLst>
          </p:cNvPr>
          <p:cNvSpPr txBox="1"/>
          <p:nvPr/>
        </p:nvSpPr>
        <p:spPr>
          <a:xfrm>
            <a:off x="7597557" y="1679139"/>
            <a:ext cx="32538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Create</a:t>
            </a: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Awesome</a:t>
            </a:r>
          </a:p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</a:t>
            </a:r>
          </a:p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422385-9ACB-4B94-B507-42E366494F2B}"/>
              </a:ext>
            </a:extLst>
          </p:cNvPr>
          <p:cNvSpPr txBox="1"/>
          <p:nvPr/>
        </p:nvSpPr>
        <p:spPr>
          <a:xfrm>
            <a:off x="7608580" y="4048774"/>
            <a:ext cx="37996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Lorem ipsum dolor sit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amet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consectetur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adipisicing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elit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. Minima vitae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dolores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ab,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placeat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accusantium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harum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error non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quisquam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autem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quasi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aliquid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pariatur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impedit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cum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exercitationem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fugiat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atque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itaque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dolorem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perferendis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fuga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quas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deserunt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dignissimos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ullam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possimus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fugit!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Accusantium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, nisi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placeat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Possimus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fugit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soluta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voluptas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accusantium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dolore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dolorem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laudantium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quam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300" dirty="0" err="1">
                <a:solidFill>
                  <a:schemeClr val="bg1">
                    <a:lumMod val="50000"/>
                  </a:schemeClr>
                </a:solidFill>
              </a:rPr>
              <a:t>commodi</a:t>
            </a: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endParaRPr lang="en-US" sz="13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E942F7-605F-4BAF-A2A4-79A2B96890BF}"/>
              </a:ext>
            </a:extLst>
          </p:cNvPr>
          <p:cNvCxnSpPr/>
          <p:nvPr/>
        </p:nvCxnSpPr>
        <p:spPr>
          <a:xfrm>
            <a:off x="7199085" y="1843315"/>
            <a:ext cx="0" cy="38660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C3E7C70-F237-4BFF-B5F8-E7B1DCBFDCC6}"/>
              </a:ext>
            </a:extLst>
          </p:cNvPr>
          <p:cNvSpPr txBox="1"/>
          <p:nvPr/>
        </p:nvSpPr>
        <p:spPr>
          <a:xfrm>
            <a:off x="801379" y="6225918"/>
            <a:ext cx="13177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>
                    <a:lumMod val="50000"/>
                  </a:schemeClr>
                </a:solidFill>
              </a:rPr>
              <a:t>STARTUP 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endParaRPr lang="en-US" sz="17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6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Béla Jash</dc:creator>
  <cp:lastModifiedBy>Béla Jash</cp:lastModifiedBy>
  <cp:revision>5</cp:revision>
  <dcterms:created xsi:type="dcterms:W3CDTF">2023-08-02T06:26:54Z</dcterms:created>
  <dcterms:modified xsi:type="dcterms:W3CDTF">2023-08-02T07:11:01Z</dcterms:modified>
</cp:coreProperties>
</file>