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24D"/>
    <a:srgbClr val="B4975A"/>
    <a:srgbClr val="674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6ABB-2333-4A82-9464-CC35979C0049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90ED-ADB6-4E2A-A779-1F0F82C48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4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6ABB-2333-4A82-9464-CC35979C0049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90ED-ADB6-4E2A-A779-1F0F82C48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69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6ABB-2333-4A82-9464-CC35979C0049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90ED-ADB6-4E2A-A779-1F0F82C48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79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6ABB-2333-4A82-9464-CC35979C0049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90ED-ADB6-4E2A-A779-1F0F82C48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82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6ABB-2333-4A82-9464-CC35979C0049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90ED-ADB6-4E2A-A779-1F0F82C48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57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6ABB-2333-4A82-9464-CC35979C0049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90ED-ADB6-4E2A-A779-1F0F82C48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9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6ABB-2333-4A82-9464-CC35979C0049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90ED-ADB6-4E2A-A779-1F0F82C48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6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6ABB-2333-4A82-9464-CC35979C0049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90ED-ADB6-4E2A-A779-1F0F82C48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33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6ABB-2333-4A82-9464-CC35979C0049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90ED-ADB6-4E2A-A779-1F0F82C48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62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6ABB-2333-4A82-9464-CC35979C0049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90ED-ADB6-4E2A-A779-1F0F82C48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13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6ABB-2333-4A82-9464-CC35979C0049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90ED-ADB6-4E2A-A779-1F0F82C48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5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74EA7"/>
            </a:gs>
            <a:gs pos="82000">
              <a:srgbClr val="20124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6ABB-2333-4A82-9464-CC35979C0049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90ED-ADB6-4E2A-A779-1F0F82C48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11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49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</cp:revision>
  <dcterms:created xsi:type="dcterms:W3CDTF">2025-03-26T17:52:29Z</dcterms:created>
  <dcterms:modified xsi:type="dcterms:W3CDTF">2025-03-26T18:25:50Z</dcterms:modified>
</cp:coreProperties>
</file>