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9448-3E22-46CB-BE87-6150906A48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A8F-1B50-4C95-9CF8-6803984A9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7867" y="211609"/>
            <a:ext cx="8506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CEREAL DISPENSER </a:t>
            </a:r>
          </a:p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 [CDS]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8649" y="3981944"/>
            <a:ext cx="4424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DFD 0, 1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933" y="346398"/>
            <a:ext cx="11691368" cy="5453534"/>
            <a:chOff x="237933" y="346398"/>
            <a:chExt cx="11691368" cy="5453534"/>
          </a:xfrm>
        </p:grpSpPr>
        <p:sp>
          <p:nvSpPr>
            <p:cNvPr id="2" name="Rectangle 1"/>
            <p:cNvSpPr/>
            <p:nvPr/>
          </p:nvSpPr>
          <p:spPr>
            <a:xfrm>
              <a:off x="4185529" y="1622154"/>
              <a:ext cx="3626834" cy="41777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7933" y="260261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Touchscreen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 rot="635141">
              <a:off x="2677794" y="3055218"/>
              <a:ext cx="1768631" cy="34891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5016" y="178988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Output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5016" y="4812637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Display Output</a:t>
              </a:r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933" y="394029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Input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19757" y="3818637"/>
              <a:ext cx="1723328" cy="615911"/>
              <a:chOff x="2719757" y="3818637"/>
              <a:chExt cx="1723328" cy="615911"/>
            </a:xfrm>
          </p:grpSpPr>
          <p:sp>
            <p:nvSpPr>
              <p:cNvPr id="3" name="Pentagon 2"/>
              <p:cNvSpPr/>
              <p:nvPr/>
            </p:nvSpPr>
            <p:spPr>
              <a:xfrm rot="20519460">
                <a:off x="2719757" y="4271653"/>
                <a:ext cx="673330" cy="162895"/>
              </a:xfrm>
              <a:prstGeom prst="homePlat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hevron 5"/>
              <p:cNvSpPr/>
              <p:nvPr/>
            </p:nvSpPr>
            <p:spPr>
              <a:xfrm rot="20519460">
                <a:off x="3371251" y="4133849"/>
                <a:ext cx="218122" cy="162896"/>
              </a:xfrm>
              <a:prstGeom prst="chevr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hevron 28"/>
              <p:cNvSpPr/>
              <p:nvPr/>
            </p:nvSpPr>
            <p:spPr>
              <a:xfrm rot="20519460">
                <a:off x="3576193" y="4067223"/>
                <a:ext cx="218122" cy="162896"/>
              </a:xfrm>
              <a:prstGeom prst="chevr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 rot="20519460">
                <a:off x="3783619" y="3999789"/>
                <a:ext cx="218122" cy="162896"/>
              </a:xfrm>
              <a:prstGeom prst="chevr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Notched Right Arrow 6"/>
              <p:cNvSpPr/>
              <p:nvPr/>
            </p:nvSpPr>
            <p:spPr>
              <a:xfrm rot="20519460">
                <a:off x="3982625" y="3818637"/>
                <a:ext cx="460460" cy="317027"/>
              </a:xfrm>
              <a:prstGeom prst="notched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570104" y="2249854"/>
              <a:ext cx="293888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Cereal Dispenser System</a:t>
              </a:r>
            </a:p>
            <a:p>
              <a:pPr algn="ctr"/>
              <a:r>
                <a:rPr lang="en-US" dirty="0"/>
                <a:t>[CDS]</a:t>
              </a:r>
              <a:endParaRPr lang="en-US" sz="1050" dirty="0"/>
            </a:p>
            <a:p>
              <a:endParaRPr lang="en-US" dirty="0" smtClean="0"/>
            </a:p>
            <a:p>
              <a:r>
                <a:rPr lang="en-US" dirty="0" smtClean="0"/>
                <a:t>- Main Control Module</a:t>
              </a:r>
            </a:p>
            <a:p>
              <a:r>
                <a:rPr lang="en-US" dirty="0" smtClean="0"/>
                <a:t>- Cereal Dispensing Module</a:t>
              </a:r>
            </a:p>
            <a:p>
              <a:r>
                <a:rPr lang="en-US" dirty="0" smtClean="0"/>
                <a:t>- Milk </a:t>
              </a:r>
              <a:r>
                <a:rPr lang="en-US" smtClean="0"/>
                <a:t>Dispensing </a:t>
              </a:r>
              <a:r>
                <a:rPr lang="en-US" smtClean="0"/>
                <a:t>Module</a:t>
              </a:r>
              <a:endParaRPr lang="en-US" dirty="0" smtClean="0"/>
            </a:p>
            <a:p>
              <a:r>
                <a:rPr lang="en-US" dirty="0" smtClean="0"/>
                <a:t>- Response Module</a:t>
              </a:r>
            </a:p>
            <a:p>
              <a:r>
                <a:rPr lang="en-US" dirty="0" smtClean="0"/>
                <a:t>- Touch Screen Module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86072" y="346398"/>
              <a:ext cx="2448106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DFD 0</a:t>
              </a:r>
              <a:endPara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656333" y="2169927"/>
              <a:ext cx="2034713" cy="645879"/>
              <a:chOff x="2719757" y="3818637"/>
              <a:chExt cx="1723328" cy="615911"/>
            </a:xfrm>
            <a:solidFill>
              <a:srgbClr val="00B0F0"/>
            </a:solidFill>
          </p:grpSpPr>
          <p:sp>
            <p:nvSpPr>
              <p:cNvPr id="27" name="Pentagon 26"/>
              <p:cNvSpPr/>
              <p:nvPr/>
            </p:nvSpPr>
            <p:spPr>
              <a:xfrm rot="20519460">
                <a:off x="2719757" y="4271653"/>
                <a:ext cx="673330" cy="162895"/>
              </a:xfrm>
              <a:prstGeom prst="homePlat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hevron 27"/>
              <p:cNvSpPr/>
              <p:nvPr/>
            </p:nvSpPr>
            <p:spPr>
              <a:xfrm rot="20519460">
                <a:off x="3371251" y="4133849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rot="20519460">
                <a:off x="3576193" y="4067223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 rot="20519460">
                <a:off x="3783619" y="3999789"/>
                <a:ext cx="218122" cy="162896"/>
              </a:xfrm>
              <a:prstGeom prst="chevron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Notched Right Arrow 34"/>
              <p:cNvSpPr/>
              <p:nvPr/>
            </p:nvSpPr>
            <p:spPr>
              <a:xfrm rot="20519460">
                <a:off x="3982625" y="3818637"/>
                <a:ext cx="460460" cy="317027"/>
              </a:xfrm>
              <a:prstGeom prst="notchedRightArrow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1008265">
              <a:off x="7636584" y="4825749"/>
              <a:ext cx="2074211" cy="3489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 rot="20419898">
            <a:off x="7405763" y="2151428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453586">
            <a:off x="7423722" y="4439602"/>
            <a:ext cx="2074211" cy="34891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7933" y="1513155"/>
            <a:ext cx="11691368" cy="3973246"/>
            <a:chOff x="237933" y="1513155"/>
            <a:chExt cx="11691368" cy="3973246"/>
          </a:xfrm>
        </p:grpSpPr>
        <p:sp>
          <p:nvSpPr>
            <p:cNvPr id="4" name="Oval 3"/>
            <p:cNvSpPr/>
            <p:nvPr/>
          </p:nvSpPr>
          <p:spPr>
            <a:xfrm>
              <a:off x="4499798" y="2370223"/>
              <a:ext cx="3140242" cy="2165684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Cereal Dispenser System</a:t>
              </a:r>
            </a:p>
            <a:p>
              <a:pPr algn="ctr"/>
              <a:r>
                <a:rPr lang="en-US" sz="2400" dirty="0"/>
                <a:t>[</a:t>
              </a:r>
              <a:r>
                <a:rPr lang="en-US" sz="2400" dirty="0" smtClean="0"/>
                <a:t>CDS]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7933" y="232588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Touchscreen</a:t>
              </a:r>
              <a:endParaRPr lang="en-US" sz="2400" dirty="0"/>
            </a:p>
          </p:txBody>
        </p:sp>
        <p:sp>
          <p:nvSpPr>
            <p:cNvPr id="9" name="Right Arrow 8"/>
            <p:cNvSpPr/>
            <p:nvPr/>
          </p:nvSpPr>
          <p:spPr>
            <a:xfrm rot="635141">
              <a:off x="2677794" y="2778488"/>
              <a:ext cx="1768631" cy="34891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35016" y="3024531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Bowl</a:t>
              </a:r>
              <a:endParaRPr lang="en-US" sz="24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7736303" y="3259855"/>
              <a:ext cx="1696440" cy="3489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35016" y="1513155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Output</a:t>
              </a:r>
              <a:endParaRPr lang="en-US" sz="2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35016" y="4535907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Display Output</a:t>
              </a:r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7933" y="3663566"/>
              <a:ext cx="2394285" cy="950494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Voice Input</a:t>
              </a:r>
              <a:endParaRPr lang="en-US" sz="2400" dirty="0"/>
            </a:p>
          </p:txBody>
        </p:sp>
        <p:sp>
          <p:nvSpPr>
            <p:cNvPr id="3" name="Pentagon 2"/>
            <p:cNvSpPr/>
            <p:nvPr/>
          </p:nvSpPr>
          <p:spPr>
            <a:xfrm rot="20519460">
              <a:off x="2719757" y="3994923"/>
              <a:ext cx="673330" cy="16289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5"/>
            <p:cNvSpPr/>
            <p:nvPr/>
          </p:nvSpPr>
          <p:spPr>
            <a:xfrm rot="20519460">
              <a:off x="3371251" y="385711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 rot="20519460">
              <a:off x="3576193" y="3790493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20519460">
              <a:off x="3783619" y="3723059"/>
              <a:ext cx="218122" cy="162896"/>
            </a:xfrm>
            <a:prstGeom prst="chevr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Notched Right Arrow 6"/>
            <p:cNvSpPr/>
            <p:nvPr/>
          </p:nvSpPr>
          <p:spPr>
            <a:xfrm rot="20519460">
              <a:off x="3982625" y="3541907"/>
              <a:ext cx="460460" cy="317027"/>
            </a:xfrm>
            <a:prstGeom prst="notched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5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650" y="501721"/>
            <a:ext cx="11676651" cy="4580373"/>
            <a:chOff x="252650" y="501721"/>
            <a:chExt cx="11676651" cy="4580373"/>
          </a:xfrm>
        </p:grpSpPr>
        <p:grpSp>
          <p:nvGrpSpPr>
            <p:cNvPr id="15" name="Group 14"/>
            <p:cNvGrpSpPr/>
            <p:nvPr/>
          </p:nvGrpSpPr>
          <p:grpSpPr>
            <a:xfrm>
              <a:off x="252650" y="501721"/>
              <a:ext cx="11676651" cy="4530423"/>
              <a:chOff x="252650" y="237020"/>
              <a:chExt cx="11676651" cy="45304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499798" y="2382252"/>
                <a:ext cx="3140242" cy="2165684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Dispenser System</a:t>
                </a:r>
              </a:p>
              <a:p>
                <a:pPr algn="ctr"/>
                <a:r>
                  <a:rPr lang="en-US" sz="2400" dirty="0"/>
                  <a:t>[</a:t>
                </a:r>
                <a:r>
                  <a:rPr lang="en-US" sz="2400" dirty="0" smtClean="0"/>
                  <a:t>CDS]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2650" y="2989137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User</a:t>
                </a:r>
                <a:endParaRPr lang="en-US" sz="24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689050" y="3115468"/>
                <a:ext cx="1768631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646935" y="237021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Servo Motors</a:t>
                </a:r>
                <a:endParaRPr lang="en-US" sz="24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4363580">
                <a:off x="3966490" y="1668695"/>
                <a:ext cx="159017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0966" y="237020"/>
                <a:ext cx="2261937" cy="818147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Liquid Pump</a:t>
                </a:r>
                <a:endParaRPr lang="en-US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17966644">
                <a:off x="6629213" y="1685655"/>
                <a:ext cx="1630390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10800000">
                <a:off x="2689049" y="3524542"/>
                <a:ext cx="1768631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535016" y="3036560"/>
                <a:ext cx="2394285" cy="95049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Cereal Database</a:t>
                </a:r>
                <a:endParaRPr lang="en-US" sz="2400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682155" y="3115469"/>
                <a:ext cx="1810748" cy="348916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/>
              <p:cNvSpPr/>
              <p:nvPr/>
            </p:nvSpPr>
            <p:spPr>
              <a:xfrm rot="10800000">
                <a:off x="7682154" y="3524543"/>
                <a:ext cx="1810748" cy="348916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82007" y="310526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82684" y="3514334"/>
                <a:ext cx="137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Notifications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330887" y="310454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06787" y="3524542"/>
                <a:ext cx="961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Retrieve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5576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80297" y="1562178"/>
                <a:ext cx="122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Signal</a:t>
                </a:r>
                <a:endParaRPr lang="en-US" dirty="0"/>
              </a:p>
            </p:txBody>
          </p:sp>
          <p:sp>
            <p:nvSpPr>
              <p:cNvPr id="10" name="Curved Up Arrow 9"/>
              <p:cNvSpPr/>
              <p:nvPr/>
            </p:nvSpPr>
            <p:spPr>
              <a:xfrm flipH="1">
                <a:off x="1951355" y="3989581"/>
                <a:ext cx="2713967" cy="777862"/>
              </a:xfrm>
              <a:prstGeom prst="curvedUpArrow">
                <a:avLst>
                  <a:gd name="adj1" fmla="val 25000"/>
                  <a:gd name="adj2" fmla="val 68710"/>
                  <a:gd name="adj3" fmla="val 25000"/>
                </a:avLst>
              </a:prstGeom>
              <a:solidFill>
                <a:srgbClr val="00B0F0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029379" y="4712762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Cereal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7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Cereal 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2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Cereal Database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Asiri Siriwardena</dc:creator>
  <cp:lastModifiedBy>Asiri Siriwardena</cp:lastModifiedBy>
  <cp:revision>57</cp:revision>
  <dcterms:created xsi:type="dcterms:W3CDTF">2018-03-10T06:56:38Z</dcterms:created>
  <dcterms:modified xsi:type="dcterms:W3CDTF">2018-05-03T00:23:13Z</dcterms:modified>
</cp:coreProperties>
</file>