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  <p:sldId id="263" r:id="rId7"/>
    <p:sldId id="264" r:id="rId8"/>
    <p:sldId id="259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C91F-4388-47F3-A8F7-3261697FBB9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52DE-35F6-466F-A484-06F63C7A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5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C91F-4388-47F3-A8F7-3261697FBB9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52DE-35F6-466F-A484-06F63C7A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5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C91F-4388-47F3-A8F7-3261697FBB9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52DE-35F6-466F-A484-06F63C7A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5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C91F-4388-47F3-A8F7-3261697FBB9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52DE-35F6-466F-A484-06F63C7A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2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C91F-4388-47F3-A8F7-3261697FBB9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52DE-35F6-466F-A484-06F63C7A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3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C91F-4388-47F3-A8F7-3261697FBB9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52DE-35F6-466F-A484-06F63C7A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4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C91F-4388-47F3-A8F7-3261697FBB9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52DE-35F6-466F-A484-06F63C7A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7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C91F-4388-47F3-A8F7-3261697FBB9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52DE-35F6-466F-A484-06F63C7A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0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C91F-4388-47F3-A8F7-3261697FBB9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52DE-35F6-466F-A484-06F63C7A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3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C91F-4388-47F3-A8F7-3261697FBB9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52DE-35F6-466F-A484-06F63C7A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1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C91F-4388-47F3-A8F7-3261697FBB9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852DE-35F6-466F-A484-06F63C7A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6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C91F-4388-47F3-A8F7-3261697FBB9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852DE-35F6-466F-A484-06F63C7A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0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Touch to begin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Make sure bowl is placed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110789" y="2526632"/>
            <a:ext cx="3970421" cy="17445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POUR!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8923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553453"/>
            <a:ext cx="2574758" cy="3690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49314" y="1305425"/>
            <a:ext cx="2267953" cy="226795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lus 6"/>
          <p:cNvSpPr/>
          <p:nvPr/>
        </p:nvSpPr>
        <p:spPr>
          <a:xfrm>
            <a:off x="3720764" y="1476875"/>
            <a:ext cx="1925052" cy="1925052"/>
          </a:xfrm>
          <a:prstGeom prst="mathPlus">
            <a:avLst>
              <a:gd name="adj1" fmla="val 97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7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Cereal List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589548" y="1690688"/>
            <a:ext cx="962526" cy="13956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589548" y="3290888"/>
            <a:ext cx="962526" cy="13956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589548" y="4891088"/>
            <a:ext cx="962526" cy="13956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1800726" y="1690688"/>
            <a:ext cx="962526" cy="13956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1800726" y="3290888"/>
            <a:ext cx="962526" cy="13956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1800726" y="4891088"/>
            <a:ext cx="962526" cy="13956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3011904" y="1690688"/>
            <a:ext cx="962526" cy="13956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3011904" y="3290888"/>
            <a:ext cx="962526" cy="13956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3011904" y="4891088"/>
            <a:ext cx="962526" cy="13956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4223082" y="1690688"/>
            <a:ext cx="962526" cy="13956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4223082" y="3290888"/>
            <a:ext cx="962526" cy="13956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>
            <a:off x="4223082" y="4891088"/>
            <a:ext cx="962526" cy="13956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5434260" y="1690688"/>
            <a:ext cx="962526" cy="13956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5434260" y="3290888"/>
            <a:ext cx="962526" cy="13956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434260" y="4891088"/>
            <a:ext cx="962526" cy="13956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645438" y="1690688"/>
            <a:ext cx="962526" cy="13956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6645438" y="3290888"/>
            <a:ext cx="962526" cy="13956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/>
          <p:cNvSpPr/>
          <p:nvPr/>
        </p:nvSpPr>
        <p:spPr>
          <a:xfrm>
            <a:off x="6645438" y="4891088"/>
            <a:ext cx="962526" cy="13956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>
            <a:off x="7856616" y="1690688"/>
            <a:ext cx="962526" cy="13956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7856616" y="3290888"/>
            <a:ext cx="962526" cy="13956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>
            <a:off x="7856616" y="4891088"/>
            <a:ext cx="962526" cy="13956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>
            <a:off x="9067794" y="1690688"/>
            <a:ext cx="962526" cy="13956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>
            <a:off x="9067794" y="3290888"/>
            <a:ext cx="962526" cy="13956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9067794" y="4891088"/>
            <a:ext cx="962526" cy="13956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>
            <a:off x="10278972" y="1690688"/>
            <a:ext cx="962526" cy="13956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10278972" y="3290888"/>
            <a:ext cx="962526" cy="13956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10278972" y="4891088"/>
            <a:ext cx="962526" cy="13956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1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0863" y="818147"/>
            <a:ext cx="9833811" cy="2903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Pour Cereal into Pipe # X Y Z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8788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553453"/>
            <a:ext cx="2574758" cy="3690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84621" y="553453"/>
            <a:ext cx="2574758" cy="3690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12042" y="553453"/>
            <a:ext cx="2574758" cy="3690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39463" y="553453"/>
            <a:ext cx="2574758" cy="3690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0190746" y="5137484"/>
            <a:ext cx="1323475" cy="13234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12-Point Star 2"/>
          <p:cNvSpPr/>
          <p:nvPr/>
        </p:nvSpPr>
        <p:spPr>
          <a:xfrm>
            <a:off x="10353172" y="5299910"/>
            <a:ext cx="998621" cy="998621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4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553453"/>
            <a:ext cx="2574758" cy="369068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84621" y="553453"/>
            <a:ext cx="2574758" cy="3690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12042" y="553453"/>
            <a:ext cx="2574758" cy="3690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39463" y="553453"/>
            <a:ext cx="2574758" cy="3690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0190746" y="5137484"/>
            <a:ext cx="1323475" cy="13234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12-Point Star 2"/>
          <p:cNvSpPr/>
          <p:nvPr/>
        </p:nvSpPr>
        <p:spPr>
          <a:xfrm>
            <a:off x="10353172" y="5299910"/>
            <a:ext cx="998621" cy="998621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457199" y="4792579"/>
            <a:ext cx="7932821" cy="150595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Press and Hold for more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8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7747" y="1122947"/>
            <a:ext cx="9224211" cy="4604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7747" y="1122947"/>
            <a:ext cx="9224211" cy="1443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Nutrition Facts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1427746" y="2566737"/>
            <a:ext cx="9224211" cy="1443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Replace Cereal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1427746" y="4010526"/>
            <a:ext cx="9224211" cy="1716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Back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2718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553453"/>
            <a:ext cx="3994484" cy="5725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5305926" y="553453"/>
            <a:ext cx="3970421" cy="102268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Select Size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05926" y="2153653"/>
            <a:ext cx="3970421" cy="17445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Regular</a:t>
            </a:r>
            <a:endParaRPr lang="en-US" sz="4000" dirty="0"/>
          </a:p>
        </p:txBody>
      </p:sp>
      <p:sp>
        <p:nvSpPr>
          <p:cNvPr id="7" name="Rounded Rectangle 6"/>
          <p:cNvSpPr/>
          <p:nvPr/>
        </p:nvSpPr>
        <p:spPr>
          <a:xfrm>
            <a:off x="5305925" y="4475748"/>
            <a:ext cx="3970421" cy="17445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XL</a:t>
            </a:r>
            <a:endParaRPr lang="en-US" sz="4000" dirty="0"/>
          </a:p>
        </p:txBody>
      </p:sp>
      <p:sp>
        <p:nvSpPr>
          <p:cNvPr id="8" name="Flowchart: Process 7"/>
          <p:cNvSpPr/>
          <p:nvPr/>
        </p:nvSpPr>
        <p:spPr>
          <a:xfrm>
            <a:off x="9986211" y="553453"/>
            <a:ext cx="1648326" cy="566687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9986211" y="553453"/>
            <a:ext cx="1648326" cy="511342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9986211" y="1064795"/>
            <a:ext cx="1648326" cy="511342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86211" y="1576137"/>
            <a:ext cx="1648326" cy="511342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9986211" y="2087479"/>
            <a:ext cx="1648326" cy="511342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9986211" y="2598821"/>
            <a:ext cx="1648326" cy="511342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9986211" y="3107155"/>
            <a:ext cx="1648326" cy="511342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9986211" y="3618497"/>
            <a:ext cx="1648326" cy="511342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9986211" y="4129839"/>
            <a:ext cx="1648326" cy="511342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9986211" y="4641181"/>
            <a:ext cx="1648326" cy="511342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9986211" y="5152523"/>
            <a:ext cx="1648326" cy="511342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9986211" y="5663865"/>
            <a:ext cx="1648326" cy="511342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5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30378" y="300790"/>
            <a:ext cx="7255042" cy="10106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Select Milk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Trapezoid 5"/>
          <p:cNvSpPr/>
          <p:nvPr/>
        </p:nvSpPr>
        <p:spPr>
          <a:xfrm rot="10800000">
            <a:off x="974558" y="1792698"/>
            <a:ext cx="2502568" cy="3801979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apezoid 6"/>
          <p:cNvSpPr/>
          <p:nvPr/>
        </p:nvSpPr>
        <p:spPr>
          <a:xfrm rot="10800000">
            <a:off x="6761748" y="1792698"/>
            <a:ext cx="2502568" cy="3801979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3958390" y="1792698"/>
            <a:ext cx="1299410" cy="372979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3958390" y="2165677"/>
            <a:ext cx="1299410" cy="372979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/>
          <p:cNvSpPr/>
          <p:nvPr/>
        </p:nvSpPr>
        <p:spPr>
          <a:xfrm>
            <a:off x="3958390" y="2538656"/>
            <a:ext cx="1299410" cy="372979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>
            <a:off x="3958390" y="2911635"/>
            <a:ext cx="1299410" cy="372979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3958390" y="3284614"/>
            <a:ext cx="1299410" cy="372979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>
            <a:off x="3958390" y="3657593"/>
            <a:ext cx="1299410" cy="372979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>
            <a:off x="3958390" y="4030572"/>
            <a:ext cx="1299410" cy="372979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>
            <a:off x="3958390" y="4403551"/>
            <a:ext cx="1299410" cy="372979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3958390" y="4776530"/>
            <a:ext cx="1299410" cy="372979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>
            <a:off x="3958390" y="5149509"/>
            <a:ext cx="1299410" cy="372979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9793706" y="1792698"/>
            <a:ext cx="1299410" cy="372979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9793706" y="2165677"/>
            <a:ext cx="1299410" cy="372979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9793706" y="2538656"/>
            <a:ext cx="1299410" cy="372979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9793706" y="2911635"/>
            <a:ext cx="1299410" cy="372979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9793706" y="3284614"/>
            <a:ext cx="1299410" cy="372979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>
            <a:off x="9793706" y="3657593"/>
            <a:ext cx="1299410" cy="372979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9793706" y="4030572"/>
            <a:ext cx="1299410" cy="372979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9793706" y="4403551"/>
            <a:ext cx="1299410" cy="372979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Process 36"/>
          <p:cNvSpPr/>
          <p:nvPr/>
        </p:nvSpPr>
        <p:spPr>
          <a:xfrm>
            <a:off x="9793706" y="4776530"/>
            <a:ext cx="1299410" cy="372979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Process 37"/>
          <p:cNvSpPr/>
          <p:nvPr/>
        </p:nvSpPr>
        <p:spPr>
          <a:xfrm>
            <a:off x="9793706" y="5149509"/>
            <a:ext cx="1299410" cy="372979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275347" y="2472483"/>
            <a:ext cx="1900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Regular</a:t>
            </a:r>
            <a:endParaRPr lang="en-US" sz="4000" dirty="0"/>
          </a:p>
        </p:txBody>
      </p:sp>
      <p:sp>
        <p:nvSpPr>
          <p:cNvPr id="40" name="Rectangle 39"/>
          <p:cNvSpPr/>
          <p:nvPr/>
        </p:nvSpPr>
        <p:spPr>
          <a:xfrm>
            <a:off x="7062538" y="2472483"/>
            <a:ext cx="1900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2%</a:t>
            </a:r>
            <a:endParaRPr lang="en-US" sz="4000" dirty="0"/>
          </a:p>
        </p:txBody>
      </p:sp>
      <p:sp>
        <p:nvSpPr>
          <p:cNvPr id="41" name="Rounded Rectangle 40"/>
          <p:cNvSpPr/>
          <p:nvPr/>
        </p:nvSpPr>
        <p:spPr>
          <a:xfrm>
            <a:off x="4415590" y="5850345"/>
            <a:ext cx="2646948" cy="7579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No Milk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1214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44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Welcome!</vt:lpstr>
      <vt:lpstr>PowerPoint Presentation</vt:lpstr>
      <vt:lpstr>Cereal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Make sure bowl is placed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Asiri Siriwardena</dc:creator>
  <cp:lastModifiedBy>Asiri Siriwardena</cp:lastModifiedBy>
  <cp:revision>12</cp:revision>
  <dcterms:created xsi:type="dcterms:W3CDTF">2018-02-17T21:09:46Z</dcterms:created>
  <dcterms:modified xsi:type="dcterms:W3CDTF">2018-02-17T22:37:59Z</dcterms:modified>
</cp:coreProperties>
</file>