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9448-3E22-46CB-BE87-6150906A486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867" y="211609"/>
            <a:ext cx="8506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CEREAL DISPENSER </a:t>
            </a:r>
          </a:p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 [CDS]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8592" y="3981944"/>
            <a:ext cx="32047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DFD 0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9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650" y="501721"/>
            <a:ext cx="11676651" cy="4580373"/>
            <a:chOff x="252650" y="501721"/>
            <a:chExt cx="11676651" cy="4580373"/>
          </a:xfrm>
        </p:grpSpPr>
        <p:grpSp>
          <p:nvGrpSpPr>
            <p:cNvPr id="15" name="Group 14"/>
            <p:cNvGrpSpPr/>
            <p:nvPr/>
          </p:nvGrpSpPr>
          <p:grpSpPr>
            <a:xfrm>
              <a:off x="252650" y="501721"/>
              <a:ext cx="11676651" cy="4530423"/>
              <a:chOff x="252650" y="237020"/>
              <a:chExt cx="11676651" cy="45304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99798" y="2382252"/>
                <a:ext cx="3140242" cy="2165684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Dispenser System</a:t>
                </a:r>
              </a:p>
              <a:p>
                <a:pPr algn="ctr"/>
                <a:r>
                  <a:rPr lang="en-US" sz="2400" dirty="0"/>
                  <a:t>[</a:t>
                </a:r>
                <a:r>
                  <a:rPr lang="en-US" sz="2400" dirty="0" smtClean="0"/>
                  <a:t>CDS]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2650" y="2989137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2689050" y="3115468"/>
                <a:ext cx="1768631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646935" y="237021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Servo Motors</a:t>
                </a:r>
                <a:endParaRPr lang="en-US" sz="24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4363580">
                <a:off x="3966490" y="1668695"/>
                <a:ext cx="159017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0966" y="237020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Liquid Pump</a:t>
                </a:r>
                <a:endParaRPr lang="en-US" sz="2400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7966644">
                <a:off x="6629213" y="1685655"/>
                <a:ext cx="1630390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0800000">
                <a:off x="2689049" y="3524542"/>
                <a:ext cx="176863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535016" y="3036560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Database</a:t>
                </a:r>
                <a:endParaRPr lang="en-US" sz="2400" dirty="0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7682155" y="3115469"/>
                <a:ext cx="1810748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0800000">
                <a:off x="7682154" y="3524543"/>
                <a:ext cx="1810748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82007" y="310526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82684" y="3514334"/>
                <a:ext cx="1376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Notifications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30887" y="3104549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06787" y="3524542"/>
                <a:ext cx="961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Retrieve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5576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80297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10" name="Curved Up Arrow 9"/>
              <p:cNvSpPr/>
              <p:nvPr/>
            </p:nvSpPr>
            <p:spPr>
              <a:xfrm flipH="1">
                <a:off x="1951355" y="3989581"/>
                <a:ext cx="2713967" cy="777862"/>
              </a:xfrm>
              <a:prstGeom prst="curvedUpArrow">
                <a:avLst>
                  <a:gd name="adj1" fmla="val 25000"/>
                  <a:gd name="adj2" fmla="val 68710"/>
                  <a:gd name="adj3" fmla="val 25000"/>
                </a:avLst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029379" y="4712762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Cereal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7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Asiri Siriwardena</dc:creator>
  <cp:lastModifiedBy>Asiri Siriwardena</cp:lastModifiedBy>
  <cp:revision>25</cp:revision>
  <dcterms:created xsi:type="dcterms:W3CDTF">2018-03-10T06:56:38Z</dcterms:created>
  <dcterms:modified xsi:type="dcterms:W3CDTF">2018-03-10T21:48:16Z</dcterms:modified>
</cp:coreProperties>
</file>