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1F8109-BF83-442C-8C2C-AC444E2B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16E4A13-0990-465A-8A03-0E9877E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DB4DF9-F714-4EA2-97BC-859A9FF2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877583-566F-43AB-B691-A9D223C2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6C277-D4F5-48E8-8686-761913D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907813-C022-4AB7-947D-4D6DC76C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329B80-74FC-4FD3-8D8F-9A21E576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8EC651-8165-4AC6-86BE-E0DC0E6A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C0EC95-B8BF-49E6-B572-DC71211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2CB5B1-0BA2-4F4B-BCBE-4B969EA1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2D28341-79C7-4D70-A1EC-6CBC41251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F1F345-564F-42D8-BFF9-64DAD0EF5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DC4D96-FF45-484E-ADB8-2309467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98A996-6093-457C-A0C1-A384AD99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92C434-7268-4014-9D41-4DBC5B9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9823C-1AE1-46FF-9ED9-24786157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D0993-918B-4897-B459-CC10CBB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87F25E-9EEF-4D7E-ACED-D0EE17C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DCE8E9-5564-4E2D-8AD2-CBAE5FA4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765DAD-4508-491D-89E3-98E51DF2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E3C78-897F-492B-9456-E7D0BE87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D40687-0276-45CA-80CA-B018C501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724557-794B-4B58-BEF3-1797D214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EF3AA9-946F-47F9-8E60-F2A83394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F475AE-DC8D-4837-ABE5-A5B0824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A577A-32A8-4C7F-9809-AA51B545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E424AD-4247-46F3-A164-9D1DC24D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820605-B179-499D-A5B0-45803B4C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723EDA-1BC2-4D62-8DAD-D7E3AD7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8545D37-62BF-4946-8A3B-1DA2E5C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A4060F-BACB-4B14-9637-EC49DAC8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8FC6E-D831-43A4-94B8-CE3AE4D9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ED6D55-1904-406D-80F3-E48AF0F9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139AAF-9054-4481-B66A-5E67611D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DC609DC-EE0B-4824-87AB-7915EEDB4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C55302B-A220-4723-865A-5A6FB505B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ADD2295-3A62-4828-8966-31FF8B42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439BC8-98CC-4A5B-A327-D7A9B979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E1645A4-F942-4626-A83B-2DAC1940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B746DB-D6E2-402E-88BC-E7B8F043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9396D8-CD76-4115-8224-4D97137D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645367-4F72-4FC7-B2CE-5B42D48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1EC438D-718D-4E63-A88B-7FD00C5D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0C5CA5-B87C-4ACD-8A1E-0F79FC93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C02CCB5-286F-4810-9A98-3D40A99D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AC2622-3286-4959-9218-423E808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7B44D-3019-4CB8-9C55-6A781B57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CFAB56-F0A1-403A-817D-A25A2D76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7E2C8C-1ECA-4176-92C7-69AF7104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81CE04-FAA3-4EBE-9870-0F63EF55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81019A-0AFA-48F7-BE12-0037B86D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AC13B4-7128-494E-B07A-C8EEA3B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41369-3772-4EF2-B3E9-82AD240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3B8188-2AC8-4C0A-B34F-26AC33034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110D8D-A1DA-44B6-A031-5D4855CC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96305F-30C5-4A04-BFA3-5B1A510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BBF3D7-9407-4C82-BE46-A0D6DD8C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E5A576-2069-44D1-B1F2-D1F2092C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B966E71-4E7A-42F9-95BE-66444C76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CB17D8-96AC-4025-B1F1-28CD15DC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CB2B13-80DF-4249-9335-DE6C01D25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E9F0-CEA3-4C94-9E93-8FB6D6024B8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7018D9-A310-4C9B-8236-13CA128C8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0E3B4F-A585-42A4-B5F1-4E67F1EE5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4220" y="-12067"/>
            <a:ext cx="12031579" cy="6651936"/>
            <a:chOff x="84220" y="-12067"/>
            <a:chExt cx="12031579" cy="6651936"/>
          </a:xfrm>
        </p:grpSpPr>
        <p:grpSp>
          <p:nvGrpSpPr>
            <p:cNvPr id="2" name="Group 1"/>
            <p:cNvGrpSpPr/>
            <p:nvPr/>
          </p:nvGrpSpPr>
          <p:grpSpPr>
            <a:xfrm>
              <a:off x="84220" y="1118937"/>
              <a:ext cx="12031579" cy="5520932"/>
              <a:chOff x="510224" y="177507"/>
              <a:chExt cx="10872479" cy="6418125"/>
            </a:xfrm>
          </p:grpSpPr>
          <p:sp>
            <p:nvSpPr>
              <p:cNvPr id="4" name="Oval 3">
                <a:extLst>
                  <a:ext uri="{FF2B5EF4-FFF2-40B4-BE49-F238E27FC236}">
                    <a16:creationId xmlns="" xmlns:a16="http://schemas.microsoft.com/office/drawing/2014/main" id="{C5313E0B-547C-4E04-B979-0792C2A89D2E}"/>
                  </a:ext>
                </a:extLst>
              </p:cNvPr>
              <p:cNvSpPr/>
              <p:nvPr/>
            </p:nvSpPr>
            <p:spPr>
              <a:xfrm>
                <a:off x="5656083" y="2873406"/>
                <a:ext cx="1335463" cy="12455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 Control Module</a:t>
                </a: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="" xmlns:a16="http://schemas.microsoft.com/office/drawing/2014/main" id="{0EBEE394-3906-42E6-A819-4359192806D5}"/>
                  </a:ext>
                </a:extLst>
              </p:cNvPr>
              <p:cNvSpPr/>
              <p:nvPr/>
            </p:nvSpPr>
            <p:spPr>
              <a:xfrm>
                <a:off x="7204136" y="3038052"/>
                <a:ext cx="1543937" cy="4581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Info</a:t>
                </a: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="" xmlns:a16="http://schemas.microsoft.com/office/drawing/2014/main" id="{47C041F1-21A4-4E98-8AA6-D169B5D634DF}"/>
                  </a:ext>
                </a:extLst>
              </p:cNvPr>
              <p:cNvSpPr/>
              <p:nvPr/>
            </p:nvSpPr>
            <p:spPr>
              <a:xfrm rot="10800000" flipV="1">
                <a:off x="6991546" y="3429000"/>
                <a:ext cx="1756528" cy="6899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Retrieve Info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95BDDDFF-5E13-441C-BA28-8704AADF3220}"/>
                  </a:ext>
                </a:extLst>
              </p:cNvPr>
              <p:cNvSpPr/>
              <p:nvPr/>
            </p:nvSpPr>
            <p:spPr>
              <a:xfrm>
                <a:off x="7869811" y="315194"/>
                <a:ext cx="1302470" cy="1117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Touch Screen Module</a:t>
                </a:r>
                <a:endParaRPr lang="en-US" dirty="0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="" xmlns:a16="http://schemas.microsoft.com/office/drawing/2014/main" id="{A9AE702D-41B2-451D-8979-7C43757D9DF8}"/>
                  </a:ext>
                </a:extLst>
              </p:cNvPr>
              <p:cNvSpPr/>
              <p:nvPr/>
            </p:nvSpPr>
            <p:spPr>
              <a:xfrm rot="18551164">
                <a:off x="6163670" y="1763891"/>
                <a:ext cx="2080607" cy="5750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Signal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="" xmlns:a16="http://schemas.microsoft.com/office/drawing/2014/main" id="{8D289C19-E9A8-4101-B8D9-0FA055B78844}"/>
                  </a:ext>
                </a:extLst>
              </p:cNvPr>
              <p:cNvSpPr/>
              <p:nvPr/>
            </p:nvSpPr>
            <p:spPr>
              <a:xfrm rot="7899070" flipV="1">
                <a:off x="6775904" y="1962369"/>
                <a:ext cx="1756528" cy="50395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Info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5F0A5D71-78F8-4DBF-B682-5C39CA16E58F}"/>
                  </a:ext>
                </a:extLst>
              </p:cNvPr>
              <p:cNvSpPr/>
              <p:nvPr/>
            </p:nvSpPr>
            <p:spPr>
              <a:xfrm>
                <a:off x="8909280" y="4385715"/>
                <a:ext cx="1756528" cy="10157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Cereal Dispensing Module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="" xmlns:a16="http://schemas.microsoft.com/office/drawing/2014/main" id="{20CA004A-E8E9-4432-B816-F13D1FD9E527}"/>
                  </a:ext>
                </a:extLst>
              </p:cNvPr>
              <p:cNvSpPr/>
              <p:nvPr/>
            </p:nvSpPr>
            <p:spPr>
              <a:xfrm rot="1060758">
                <a:off x="6660871" y="4203322"/>
                <a:ext cx="2323663" cy="5803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Cereal Dispensing Commands</a:t>
                </a: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="" xmlns:a16="http://schemas.microsoft.com/office/drawing/2014/main" id="{19ADEE23-9535-4B7C-8E9E-FAC5D7910C2B}"/>
                  </a:ext>
                </a:extLst>
              </p:cNvPr>
              <p:cNvSpPr/>
              <p:nvPr/>
            </p:nvSpPr>
            <p:spPr>
              <a:xfrm flipH="1">
                <a:off x="6755727" y="5928924"/>
                <a:ext cx="1529500" cy="4581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Drop Cereal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="" xmlns:a16="http://schemas.microsoft.com/office/drawing/2014/main" id="{B8E7918F-A836-4578-9571-907A74812FCA}"/>
                  </a:ext>
                </a:extLst>
              </p:cNvPr>
              <p:cNvSpPr/>
              <p:nvPr/>
            </p:nvSpPr>
            <p:spPr>
              <a:xfrm rot="21007349">
                <a:off x="4113903" y="5907738"/>
                <a:ext cx="1400804" cy="4581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Drop Milk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269FB962-68FD-40A9-9DAC-2C9ADB046A5C}"/>
                  </a:ext>
                </a:extLst>
              </p:cNvPr>
              <p:cNvSpPr/>
              <p:nvPr/>
            </p:nvSpPr>
            <p:spPr>
              <a:xfrm>
                <a:off x="1812625" y="4277407"/>
                <a:ext cx="1780244" cy="12455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Milk Dispensing Module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="" xmlns:a16="http://schemas.microsoft.com/office/drawing/2014/main" id="{1E83FAAC-28F9-46B8-AFB2-F5CA5F7AD5F0}"/>
                  </a:ext>
                </a:extLst>
              </p:cNvPr>
              <p:cNvSpPr/>
              <p:nvPr/>
            </p:nvSpPr>
            <p:spPr>
              <a:xfrm rot="8974749" flipV="1">
                <a:off x="3483373" y="4108456"/>
                <a:ext cx="2323663" cy="337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Milk Dispensing Commands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75DB43E7-A0F6-415F-99E0-28B7156098E2}"/>
                  </a:ext>
                </a:extLst>
              </p:cNvPr>
              <p:cNvSpPr/>
              <p:nvPr/>
            </p:nvSpPr>
            <p:spPr>
              <a:xfrm>
                <a:off x="4907325" y="177507"/>
                <a:ext cx="2043187" cy="12455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Response </a:t>
                </a:r>
                <a:r>
                  <a:rPr lang="en-US" dirty="0"/>
                  <a:t>Module</a:t>
                </a:r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="" xmlns:a16="http://schemas.microsoft.com/office/drawing/2014/main" id="{BA985AC9-CD5E-44E7-96A1-2A2FB11CF07F}"/>
                  </a:ext>
                </a:extLst>
              </p:cNvPr>
              <p:cNvSpPr/>
              <p:nvPr/>
            </p:nvSpPr>
            <p:spPr>
              <a:xfrm rot="15485511" flipV="1">
                <a:off x="5313793" y="1572509"/>
                <a:ext cx="1342891" cy="10480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Signal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10224" y="461326"/>
                <a:ext cx="1818452" cy="10157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Microphone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859152" y="2008106"/>
                <a:ext cx="2147361" cy="16576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Speech Recognition Module</a:t>
                </a:r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1925648">
                <a:off x="2020359" y="1541760"/>
                <a:ext cx="616633" cy="460280"/>
              </a:xfrm>
              <a:custGeom>
                <a:avLst/>
                <a:gdLst>
                  <a:gd name="connsiteX0" fmla="*/ 0 w 616633"/>
                  <a:gd name="connsiteY0" fmla="*/ 33226 h 460280"/>
                  <a:gd name="connsiteX1" fmla="*/ 78828 w 616633"/>
                  <a:gd name="connsiteY1" fmla="*/ 17461 h 460280"/>
                  <a:gd name="connsiteX2" fmla="*/ 126125 w 616633"/>
                  <a:gd name="connsiteY2" fmla="*/ 1695 h 460280"/>
                  <a:gd name="connsiteX3" fmla="*/ 141890 w 616633"/>
                  <a:gd name="connsiteY3" fmla="*/ 48992 h 460280"/>
                  <a:gd name="connsiteX4" fmla="*/ 157656 w 616633"/>
                  <a:gd name="connsiteY4" fmla="*/ 238178 h 460280"/>
                  <a:gd name="connsiteX5" fmla="*/ 204952 w 616633"/>
                  <a:gd name="connsiteY5" fmla="*/ 206647 h 460280"/>
                  <a:gd name="connsiteX6" fmla="*/ 236483 w 616633"/>
                  <a:gd name="connsiteY6" fmla="*/ 159351 h 460280"/>
                  <a:gd name="connsiteX7" fmla="*/ 268014 w 616633"/>
                  <a:gd name="connsiteY7" fmla="*/ 206647 h 460280"/>
                  <a:gd name="connsiteX8" fmla="*/ 299545 w 616633"/>
                  <a:gd name="connsiteY8" fmla="*/ 395833 h 460280"/>
                  <a:gd name="connsiteX9" fmla="*/ 362607 w 616633"/>
                  <a:gd name="connsiteY9" fmla="*/ 348537 h 460280"/>
                  <a:gd name="connsiteX10" fmla="*/ 457200 w 616633"/>
                  <a:gd name="connsiteY10" fmla="*/ 253944 h 460280"/>
                  <a:gd name="connsiteX11" fmla="*/ 472966 w 616633"/>
                  <a:gd name="connsiteY11" fmla="*/ 301240 h 460280"/>
                  <a:gd name="connsiteX12" fmla="*/ 504497 w 616633"/>
                  <a:gd name="connsiteY12" fmla="*/ 411599 h 460280"/>
                  <a:gd name="connsiteX13" fmla="*/ 551793 w 616633"/>
                  <a:gd name="connsiteY13" fmla="*/ 395833 h 460280"/>
                  <a:gd name="connsiteX14" fmla="*/ 599090 w 616633"/>
                  <a:gd name="connsiteY14" fmla="*/ 395833 h 460280"/>
                  <a:gd name="connsiteX15" fmla="*/ 614856 w 616633"/>
                  <a:gd name="connsiteY15" fmla="*/ 443130 h 460280"/>
                  <a:gd name="connsiteX16" fmla="*/ 488731 w 616633"/>
                  <a:gd name="connsiteY16" fmla="*/ 458895 h 460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6633" h="460280">
                    <a:moveTo>
                      <a:pt x="0" y="33226"/>
                    </a:moveTo>
                    <a:cubicBezTo>
                      <a:pt x="26276" y="27971"/>
                      <a:pt x="52832" y="23960"/>
                      <a:pt x="78828" y="17461"/>
                    </a:cubicBezTo>
                    <a:cubicBezTo>
                      <a:pt x="94950" y="13430"/>
                      <a:pt x="111261" y="-5737"/>
                      <a:pt x="126125" y="1695"/>
                    </a:cubicBezTo>
                    <a:cubicBezTo>
                      <a:pt x="140989" y="9127"/>
                      <a:pt x="136635" y="33226"/>
                      <a:pt x="141890" y="48992"/>
                    </a:cubicBezTo>
                    <a:cubicBezTo>
                      <a:pt x="147145" y="112054"/>
                      <a:pt x="134154" y="179423"/>
                      <a:pt x="157656" y="238178"/>
                    </a:cubicBezTo>
                    <a:cubicBezTo>
                      <a:pt x="164693" y="255770"/>
                      <a:pt x="191554" y="220045"/>
                      <a:pt x="204952" y="206647"/>
                    </a:cubicBezTo>
                    <a:cubicBezTo>
                      <a:pt x="218350" y="193249"/>
                      <a:pt x="225973" y="175116"/>
                      <a:pt x="236483" y="159351"/>
                    </a:cubicBezTo>
                    <a:cubicBezTo>
                      <a:pt x="246993" y="175116"/>
                      <a:pt x="259540" y="189700"/>
                      <a:pt x="268014" y="206647"/>
                    </a:cubicBezTo>
                    <a:cubicBezTo>
                      <a:pt x="294427" y="259472"/>
                      <a:pt x="294549" y="350871"/>
                      <a:pt x="299545" y="395833"/>
                    </a:cubicBezTo>
                    <a:cubicBezTo>
                      <a:pt x="320566" y="380068"/>
                      <a:pt x="345304" y="368311"/>
                      <a:pt x="362607" y="348537"/>
                    </a:cubicBezTo>
                    <a:cubicBezTo>
                      <a:pt x="454590" y="243414"/>
                      <a:pt x="361236" y="285931"/>
                      <a:pt x="457200" y="253944"/>
                    </a:cubicBezTo>
                    <a:cubicBezTo>
                      <a:pt x="462455" y="269709"/>
                      <a:pt x="468401" y="285261"/>
                      <a:pt x="472966" y="301240"/>
                    </a:cubicBezTo>
                    <a:cubicBezTo>
                      <a:pt x="512561" y="439821"/>
                      <a:pt x="466693" y="298191"/>
                      <a:pt x="504497" y="411599"/>
                    </a:cubicBezTo>
                    <a:cubicBezTo>
                      <a:pt x="520262" y="406344"/>
                      <a:pt x="536929" y="388401"/>
                      <a:pt x="551793" y="395833"/>
                    </a:cubicBezTo>
                    <a:cubicBezTo>
                      <a:pt x="600748" y="420310"/>
                      <a:pt x="527332" y="503471"/>
                      <a:pt x="599090" y="395833"/>
                    </a:cubicBezTo>
                    <a:cubicBezTo>
                      <a:pt x="604345" y="411599"/>
                      <a:pt x="622288" y="428266"/>
                      <a:pt x="614856" y="443130"/>
                    </a:cubicBezTo>
                    <a:cubicBezTo>
                      <a:pt x="602819" y="467204"/>
                      <a:pt x="489012" y="458895"/>
                      <a:pt x="488731" y="45889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144137">
                <a:off x="3929903" y="2664222"/>
                <a:ext cx="1820649" cy="7239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07256" y="5985549"/>
                <a:ext cx="1260593" cy="5629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Milk Pump</a:t>
                </a:r>
                <a:endParaRPr lang="en-US" dirty="0"/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3372987">
                <a:off x="2981422" y="5570877"/>
                <a:ext cx="510172" cy="3064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656083" y="5497465"/>
                <a:ext cx="1051384" cy="884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Bowl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55232" y="5670403"/>
                <a:ext cx="1583429" cy="9252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Cereal Dispensing Motors</a:t>
                </a:r>
                <a:endParaRPr lang="en-US" dirty="0"/>
              </a:p>
            </p:txBody>
          </p:sp>
          <p:sp>
            <p:nvSpPr>
              <p:cNvPr id="43" name="Right Arrow 42"/>
              <p:cNvSpPr/>
              <p:nvPr/>
            </p:nvSpPr>
            <p:spPr>
              <a:xfrm rot="7419508">
                <a:off x="8802975" y="5285628"/>
                <a:ext cx="510172" cy="3064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916916" y="735825"/>
                <a:ext cx="1465787" cy="6227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42626" y="461326"/>
                <a:ext cx="1142766" cy="602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Speaker</a:t>
                </a:r>
                <a:endParaRPr lang="en-US" dirty="0"/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11131607">
                <a:off x="4100213" y="603793"/>
                <a:ext cx="789680" cy="4001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327079">
                <a:off x="9225622" y="917160"/>
                <a:ext cx="678936" cy="292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qual 39"/>
              <p:cNvSpPr/>
              <p:nvPr/>
            </p:nvSpPr>
            <p:spPr>
              <a:xfrm>
                <a:off x="8614744" y="3076197"/>
                <a:ext cx="2604344" cy="1008843"/>
              </a:xfrm>
              <a:prstGeom prst="mathEqual">
                <a:avLst>
                  <a:gd name="adj1" fmla="val 11018"/>
                  <a:gd name="adj2" fmla="val 779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Cereal Database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918865" y="-12067"/>
              <a:ext cx="244810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DFD 1</a:t>
              </a:r>
              <a:endPara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3263" y="2586790"/>
            <a:ext cx="1997242" cy="1155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2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</dc:creator>
  <cp:lastModifiedBy>Asiri Siriwardena</cp:lastModifiedBy>
  <cp:revision>24</cp:revision>
  <dcterms:created xsi:type="dcterms:W3CDTF">2018-03-17T22:09:57Z</dcterms:created>
  <dcterms:modified xsi:type="dcterms:W3CDTF">2018-04-07T21:58:16Z</dcterms:modified>
</cp:coreProperties>
</file>