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belardo Morales Ochoa" userId="ba6813b5cedcab85" providerId="LiveId" clId="{105FB3C2-799D-45A6-805F-5211BD201FCB}"/>
    <pc:docChg chg="addSld modSld">
      <pc:chgData name="Gabriel Abelardo Morales Ochoa" userId="ba6813b5cedcab85" providerId="LiveId" clId="{105FB3C2-799D-45A6-805F-5211BD201FCB}" dt="2022-11-30T21:09:23.861" v="22" actId="22"/>
      <pc:docMkLst>
        <pc:docMk/>
      </pc:docMkLst>
      <pc:sldChg chg="addSp modSp mod">
        <pc:chgData name="Gabriel Abelardo Morales Ochoa" userId="ba6813b5cedcab85" providerId="LiveId" clId="{105FB3C2-799D-45A6-805F-5211BD201FCB}" dt="2022-11-30T19:49:51.815" v="10" actId="1076"/>
        <pc:sldMkLst>
          <pc:docMk/>
          <pc:sldMk cId="3177914629" sldId="256"/>
        </pc:sldMkLst>
        <pc:picChg chg="add mod">
          <ac:chgData name="Gabriel Abelardo Morales Ochoa" userId="ba6813b5cedcab85" providerId="LiveId" clId="{105FB3C2-799D-45A6-805F-5211BD201FCB}" dt="2022-11-30T19:49:51.815" v="10" actId="1076"/>
          <ac:picMkLst>
            <pc:docMk/>
            <pc:sldMk cId="3177914629" sldId="256"/>
            <ac:picMk id="6" creationId="{AD2F4584-A0ED-2676-FD19-E55EB38672FF}"/>
          </ac:picMkLst>
        </pc:picChg>
      </pc:sldChg>
      <pc:sldChg chg="addSp new mod">
        <pc:chgData name="Gabriel Abelardo Morales Ochoa" userId="ba6813b5cedcab85" providerId="LiveId" clId="{105FB3C2-799D-45A6-805F-5211BD201FCB}" dt="2022-11-30T19:45:56.994" v="2" actId="22"/>
        <pc:sldMkLst>
          <pc:docMk/>
          <pc:sldMk cId="2086470908" sldId="257"/>
        </pc:sldMkLst>
        <pc:picChg chg="add">
          <ac:chgData name="Gabriel Abelardo Morales Ochoa" userId="ba6813b5cedcab85" providerId="LiveId" clId="{105FB3C2-799D-45A6-805F-5211BD201FCB}" dt="2022-11-30T19:45:56.994" v="2" actId="22"/>
          <ac:picMkLst>
            <pc:docMk/>
            <pc:sldMk cId="2086470908" sldId="257"/>
            <ac:picMk id="5" creationId="{63C9D610-D61D-0186-9A63-AB007C5D2D94}"/>
          </ac:picMkLst>
        </pc:picChg>
      </pc:sldChg>
      <pc:sldChg chg="addSp new mod">
        <pc:chgData name="Gabriel Abelardo Morales Ochoa" userId="ba6813b5cedcab85" providerId="LiveId" clId="{105FB3C2-799D-45A6-805F-5211BD201FCB}" dt="2022-11-30T19:46:15.702" v="4" actId="22"/>
        <pc:sldMkLst>
          <pc:docMk/>
          <pc:sldMk cId="3047661940" sldId="258"/>
        </pc:sldMkLst>
        <pc:picChg chg="add">
          <ac:chgData name="Gabriel Abelardo Morales Ochoa" userId="ba6813b5cedcab85" providerId="LiveId" clId="{105FB3C2-799D-45A6-805F-5211BD201FCB}" dt="2022-11-30T19:46:15.702" v="4" actId="22"/>
          <ac:picMkLst>
            <pc:docMk/>
            <pc:sldMk cId="3047661940" sldId="258"/>
            <ac:picMk id="5" creationId="{E7624D8C-6BDD-A07C-9FD1-D448C88358E3}"/>
          </ac:picMkLst>
        </pc:picChg>
      </pc:sldChg>
      <pc:sldChg chg="addSp modSp new mod">
        <pc:chgData name="Gabriel Abelardo Morales Ochoa" userId="ba6813b5cedcab85" providerId="LiveId" clId="{105FB3C2-799D-45A6-805F-5211BD201FCB}" dt="2022-11-30T19:49:45.375" v="8" actId="1076"/>
        <pc:sldMkLst>
          <pc:docMk/>
          <pc:sldMk cId="3427745539" sldId="259"/>
        </pc:sldMkLst>
        <pc:picChg chg="add mod">
          <ac:chgData name="Gabriel Abelardo Morales Ochoa" userId="ba6813b5cedcab85" providerId="LiveId" clId="{105FB3C2-799D-45A6-805F-5211BD201FCB}" dt="2022-11-30T19:49:45.375" v="8" actId="1076"/>
          <ac:picMkLst>
            <pc:docMk/>
            <pc:sldMk cId="3427745539" sldId="259"/>
            <ac:picMk id="5" creationId="{8AE09658-ADE8-6D63-7023-42958B514E16}"/>
          </ac:picMkLst>
        </pc:picChg>
      </pc:sldChg>
      <pc:sldChg chg="addSp new mod">
        <pc:chgData name="Gabriel Abelardo Morales Ochoa" userId="ba6813b5cedcab85" providerId="LiveId" clId="{105FB3C2-799D-45A6-805F-5211BD201FCB}" dt="2022-11-30T19:50:09.529" v="12" actId="22"/>
        <pc:sldMkLst>
          <pc:docMk/>
          <pc:sldMk cId="134214723" sldId="260"/>
        </pc:sldMkLst>
        <pc:picChg chg="add">
          <ac:chgData name="Gabriel Abelardo Morales Ochoa" userId="ba6813b5cedcab85" providerId="LiveId" clId="{105FB3C2-799D-45A6-805F-5211BD201FCB}" dt="2022-11-30T19:50:09.529" v="12" actId="22"/>
          <ac:picMkLst>
            <pc:docMk/>
            <pc:sldMk cId="134214723" sldId="260"/>
            <ac:picMk id="5" creationId="{37ACA82E-872E-AB0A-C668-462F01B302E0}"/>
          </ac:picMkLst>
        </pc:picChg>
      </pc:sldChg>
      <pc:sldChg chg="addSp new mod">
        <pc:chgData name="Gabriel Abelardo Morales Ochoa" userId="ba6813b5cedcab85" providerId="LiveId" clId="{105FB3C2-799D-45A6-805F-5211BD201FCB}" dt="2022-11-30T19:51:06.557" v="14" actId="22"/>
        <pc:sldMkLst>
          <pc:docMk/>
          <pc:sldMk cId="200429519" sldId="261"/>
        </pc:sldMkLst>
        <pc:picChg chg="add">
          <ac:chgData name="Gabriel Abelardo Morales Ochoa" userId="ba6813b5cedcab85" providerId="LiveId" clId="{105FB3C2-799D-45A6-805F-5211BD201FCB}" dt="2022-11-30T19:51:06.557" v="14" actId="22"/>
          <ac:picMkLst>
            <pc:docMk/>
            <pc:sldMk cId="200429519" sldId="261"/>
            <ac:picMk id="5" creationId="{443FC2C5-C094-9023-D6FD-8FB20EC5CBAC}"/>
          </ac:picMkLst>
        </pc:picChg>
      </pc:sldChg>
      <pc:sldChg chg="addSp new mod">
        <pc:chgData name="Gabriel Abelardo Morales Ochoa" userId="ba6813b5cedcab85" providerId="LiveId" clId="{105FB3C2-799D-45A6-805F-5211BD201FCB}" dt="2022-11-30T20:42:19.576" v="16" actId="22"/>
        <pc:sldMkLst>
          <pc:docMk/>
          <pc:sldMk cId="247253804" sldId="262"/>
        </pc:sldMkLst>
        <pc:picChg chg="add">
          <ac:chgData name="Gabriel Abelardo Morales Ochoa" userId="ba6813b5cedcab85" providerId="LiveId" clId="{105FB3C2-799D-45A6-805F-5211BD201FCB}" dt="2022-11-30T20:42:19.576" v="16" actId="22"/>
          <ac:picMkLst>
            <pc:docMk/>
            <pc:sldMk cId="247253804" sldId="262"/>
            <ac:picMk id="5" creationId="{E9C8347D-6E8C-3F10-B266-290A6F23B5CC}"/>
          </ac:picMkLst>
        </pc:picChg>
      </pc:sldChg>
      <pc:sldChg chg="addSp modSp new mod">
        <pc:chgData name="Gabriel Abelardo Morales Ochoa" userId="ba6813b5cedcab85" providerId="LiveId" clId="{105FB3C2-799D-45A6-805F-5211BD201FCB}" dt="2022-11-30T20:54:53.380" v="20" actId="1076"/>
        <pc:sldMkLst>
          <pc:docMk/>
          <pc:sldMk cId="2051521720" sldId="263"/>
        </pc:sldMkLst>
        <pc:picChg chg="add mod">
          <ac:chgData name="Gabriel Abelardo Morales Ochoa" userId="ba6813b5cedcab85" providerId="LiveId" clId="{105FB3C2-799D-45A6-805F-5211BD201FCB}" dt="2022-11-30T20:54:53.380" v="20" actId="1076"/>
          <ac:picMkLst>
            <pc:docMk/>
            <pc:sldMk cId="2051521720" sldId="263"/>
            <ac:picMk id="5" creationId="{493C380D-EF2C-16B4-D888-508BA8B0BAE0}"/>
          </ac:picMkLst>
        </pc:picChg>
      </pc:sldChg>
      <pc:sldChg chg="addSp new mod">
        <pc:chgData name="Gabriel Abelardo Morales Ochoa" userId="ba6813b5cedcab85" providerId="LiveId" clId="{105FB3C2-799D-45A6-805F-5211BD201FCB}" dt="2022-11-30T21:09:23.861" v="22" actId="22"/>
        <pc:sldMkLst>
          <pc:docMk/>
          <pc:sldMk cId="1707533238" sldId="264"/>
        </pc:sldMkLst>
        <pc:picChg chg="add">
          <ac:chgData name="Gabriel Abelardo Morales Ochoa" userId="ba6813b5cedcab85" providerId="LiveId" clId="{105FB3C2-799D-45A6-805F-5211BD201FCB}" dt="2022-11-30T21:09:23.861" v="22" actId="22"/>
          <ac:picMkLst>
            <pc:docMk/>
            <pc:sldMk cId="1707533238" sldId="264"/>
            <ac:picMk id="5" creationId="{A237E077-B776-07DA-8193-7E76C944AA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9E35C-D92C-4B19-758A-603276B0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46312A-EB73-41FF-A55C-C78C1965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AC3BC-FAE2-6D84-A1AE-C37CFAE8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0D632-4A93-A675-6BEE-DE14FD1F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B1E64-6016-9EC1-2561-CD457C39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67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5EDC-91CC-1AE9-3295-2C949C49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DE50A4-7FB2-D3B6-3865-E3158744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9657F-C6E2-0EC3-0897-9D858420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43F249-C4AF-9E2B-82A6-219FF96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531B2-E45A-C25D-79CA-2413D24B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7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77C20-B5F5-6D0B-7819-6A0ED5070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CD4FEC-D878-E457-F9CD-194EA9B8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88FF4-55AB-4B8F-69DF-E9FB53AD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AE58A-A8CF-9E99-8CA2-8E08656F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6C035B-CB06-5CD0-7120-3C76E1C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2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51DB0-D86F-412F-DC30-CC84C26A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306D3-4326-88A5-5E19-75E887A9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83357-36FD-D4A8-9BE6-C654774E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8EDF4-302A-0537-6211-CA18F319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DADE21-C0C9-C695-49D2-6F98D0DF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449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FF121-EAA2-7964-5F87-32859782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EDFEDE-E45C-610E-FF8E-2546E8CE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28DE7-2F49-4CC1-F32B-B8A7596B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1BEC0-CB9C-3097-4FFF-7C03E5D7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77E13-D6AE-4549-71C8-45E43B1A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39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688E8-700F-4602-8846-AD019A6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872C94-640D-BCCD-3206-9C75D9678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8E144-8DFD-49DC-0D68-E48AAD442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F6843-B551-DEAD-D7E5-30FA9DDB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C02EC3-DA03-CF64-E005-A92D6774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55D87-63C7-DAFF-C6B5-342C1BD0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92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320C2-9191-36A0-D6E5-C3E34FD8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F752C9-32AF-F910-39E4-F2D290E0B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CC7E5B-1347-2894-3AF1-D4B7D4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D73444-1217-41C9-815F-9AB2325B1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ABDF0-C527-DA9F-2A5F-B3A5F94C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89EE4B-DA54-F9B0-A56D-B46C6363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74378C-C379-9004-AF68-31861273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685582-E94C-C9D9-3862-8C34C0FB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5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55DBD-304A-395D-974F-F6D59AA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0B03D5-5560-48B6-6F51-35C843DD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DEEEB3-CE67-DAA4-627C-39A4811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9285DD-59F1-8BE9-8192-D2760275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8114E0-85EE-3EED-A8FB-49A5DF0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5EB66B-0A37-DECD-092C-7E53509C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043BF-16D3-DA43-3CFC-2D520BC9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04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6039-F50F-CC21-7B84-9176F786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3A8CB-30B0-BDEE-C01A-6AAF4003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94257-8722-4172-044F-FFBA125A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BB28B-0893-4BE8-13C1-5ADA0F6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1921C8-1417-DB83-3A1F-51CBF07C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C96B8-478C-ABBE-848B-795A8A85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75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BF35-F649-A0C4-F0E3-54BF9B4B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8805BA-6FF8-84FB-9626-ACE01424E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AE9FB-50D2-AD6D-B1A6-8876A07F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B7F12B-328F-CD9B-074D-607A75D6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1508BA-2158-22B9-1DB2-6F4B6742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6167B-D0C6-5C83-B7DF-6661A070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466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255754-A2CF-79B8-A506-40875713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87C43-DFC6-9250-C6DC-0AF171DBE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62307-BE20-31AE-E99E-8327538D1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DBF2-95C0-408E-AFDD-D6814A4CCD9A}" type="datetimeFigureOut">
              <a:rPr lang="es-MX" smtClean="0"/>
              <a:t>30/11/2022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3B1AE-8DB3-4D14-16AB-C29F81A19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260790-D330-5A7F-1F94-26717092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CEBA-958F-4531-AF5F-5153FD7E5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EA38C-01DA-A7BA-BD58-89C17C779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B389A-4D72-13D5-EFC7-B136A0958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2F4584-A0ED-2676-FD19-E55EB3867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42" y="2199614"/>
            <a:ext cx="10678315" cy="24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A192-C8AC-27B6-1008-2B81EDF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1B7E86-6EBA-D927-4764-798FC99BD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C9D610-D61D-0186-9A63-AB007C5D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7" y="701535"/>
            <a:ext cx="11195625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7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0DF6E-8F31-1B38-AEF4-CDB16024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1BBA3-1A67-8311-1A57-BAA2D313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624D8C-6BDD-A07C-9FD1-D448C8835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6" y="1492150"/>
            <a:ext cx="1203386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DE37C-5A55-4095-B36E-3225F24D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FF870-2A19-21F9-1E9E-10CC79EA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E09658-ADE8-6D63-7023-42958B514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466" y="2275840"/>
            <a:ext cx="6367067" cy="26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4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96290-2543-7D7E-A8BD-B6D8714B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1CE38-40E2-CB88-6B03-FC5BBCFC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ACA82E-872E-AB0A-C668-462F01B30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6" y="2720938"/>
            <a:ext cx="1143058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0E2F-425A-A695-2154-97AA7A38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33A0-10E6-8EFD-5B17-3D307AF9A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3FC2C5-C094-9023-D6FD-8FB20EC5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5" y="3174987"/>
            <a:ext cx="11455989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D066-73EE-1545-62B8-6D9E229C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A40EA-2826-6129-8BFF-76276B1E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C8347D-6E8C-3F10-B266-290A6F23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46" y="1041277"/>
            <a:ext cx="10852708" cy="47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27151-48AE-3E1C-EA81-8868821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A44EBE-0077-6D77-C7FF-B0F33AD1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3C380D-EF2C-16B4-D888-508BA8B0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76" y="1825625"/>
            <a:ext cx="11449848" cy="306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F901E-8153-05F6-21DA-EC204CD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8489A-A1EA-8090-83C8-78367E8D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37E077-B776-07DA-8193-7E76C94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07" y="2339919"/>
            <a:ext cx="1137978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33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Abelardo Morales Ochoa</dc:creator>
  <cp:lastModifiedBy>Gabriel Abelardo Morales Ochoa</cp:lastModifiedBy>
  <cp:revision>1</cp:revision>
  <dcterms:created xsi:type="dcterms:W3CDTF">2022-11-30T19:44:29Z</dcterms:created>
  <dcterms:modified xsi:type="dcterms:W3CDTF">2022-11-30T21:09:31Z</dcterms:modified>
</cp:coreProperties>
</file>