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https://dlnu-dlmu.github.io/EasyExam/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https://dlnu-dlmu.github.io/EasyExam/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https://dlnu-dlmu.github.io/EasyExam/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saiun</cp:lastModifiedBy>
  <cp:revision>28</cp:revision>
  <dcterms:created xsi:type="dcterms:W3CDTF">2019-06-19T02:08:00Z</dcterms:created>
  <dcterms:modified xsi:type="dcterms:W3CDTF">2019-08-16T09:51:48Z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