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59" r:id="rId4"/>
    <p:sldId id="265" r:id="rId5"/>
    <p:sldId id="267" r:id="rId6"/>
    <p:sldId id="271" r:id="rId7"/>
    <p:sldId id="292" r:id="rId8"/>
    <p:sldId id="277" r:id="rId9"/>
    <p:sldId id="275" r:id="rId10"/>
    <p:sldId id="278" r:id="rId11"/>
    <p:sldId id="273" r:id="rId12"/>
    <p:sldId id="260" r:id="rId13"/>
    <p:sldId id="272" r:id="rId14"/>
    <p:sldId id="279" r:id="rId15"/>
    <p:sldId id="280" r:id="rId16"/>
    <p:sldId id="274" r:id="rId17"/>
    <p:sldId id="263" r:id="rId18"/>
    <p:sldId id="264" r:id="rId19"/>
    <p:sldId id="268" r:id="rId20"/>
    <p:sldId id="281" r:id="rId21"/>
    <p:sldId id="282" r:id="rId22"/>
    <p:sldId id="283" r:id="rId23"/>
    <p:sldId id="284" r:id="rId24"/>
    <p:sldId id="285" r:id="rId25"/>
    <p:sldId id="286" r:id="rId26"/>
    <p:sldId id="290" r:id="rId27"/>
    <p:sldId id="287" r:id="rId28"/>
    <p:sldId id="291" r:id="rId29"/>
    <p:sldId id="288" r:id="rId30"/>
    <p:sldId id="269" r:id="rId31"/>
    <p:sldId id="26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8375328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AD%BB%E4%BA%A1%E4%B9%8BP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Teardrop%E6%94%BB%E5%87%B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8281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ujieace.com/hacker/tools/slowloris-do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.vzuu.com/video/1085893008318312448?" TargetMode="External"/><Relationship Id="rId2" Type="http://schemas.openxmlformats.org/officeDocument/2006/relationships/hyperlink" Target="https://baike.baidu.com/item/%E5%87%AF%E6%96%87%C2%B7%E7%B1%B3%E7%89%B9%E5%B0%BC%E5%85%8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ilibili.com/video/av1134915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Little-Endian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search?type=content&amp;q=%E6%8F%90%E6%9D%83" TargetMode="External"/><Relationship Id="rId2" Type="http://schemas.openxmlformats.org/officeDocument/2006/relationships/hyperlink" Target="https://baike.baidu.com/item/%E6%8F%90%E6%9D%83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90%8E%E9%97%A8%E7%A8%8B%E5%BA%8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AD%E9%97%B4%E4%BA%BA%E6%94%BB%E5%87%BB" TargetMode="External"/><Relationship Id="rId2" Type="http://schemas.openxmlformats.org/officeDocument/2006/relationships/hyperlink" Target="https://baike.baidu.com/item/%E4%BC%9A%E8%AF%9D%E5%8A%AB%E6%8C%8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9539612" TargetMode="External"/><Relationship Id="rId2" Type="http://schemas.openxmlformats.org/officeDocument/2006/relationships/hyperlink" Target="https://baike.baidu.com/item/%E6%8B%92%E7%BB%9D%E6%9C%8D%E5%8A%A1%E6%94%BB%E5%87%BB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3960312?from=search&amp;seid=4442419799663971483" TargetMode="External"/><Relationship Id="rId2" Type="http://schemas.openxmlformats.org/officeDocument/2006/relationships/hyperlink" Target="https://baike.baidu.com/item/%E5%88%86%E5%B8%83%E5%BC%8F%E6%8B%92%E7%BB%9D%E6%9C%8D%E5%8A%A1%E6%94%BB%E5%87%BB?fromtitle=DDOS&amp;fromid=444572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zhihu.com/question/26741164/answer/379370437" TargetMode="External"/><Relationship Id="rId4" Type="http://schemas.openxmlformats.org/officeDocument/2006/relationships/hyperlink" Target="https://baike.baidu.com/item/%E5%83%B5%E5%B0%B8%E7%BD%91%E7%BB%9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386209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2.5.1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社会工程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03840"/>
            <a:ext cx="11901715" cy="35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社会工程学可以定义为：通过操纵人来实施某种行为、通过人的泄露来获取机密信息的一种攻击方式。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社会工程实际上就是对人的欺骗，社会工程学利用的是人的弱点：轻信、健忘、胆小、贪便宜、怕麻烦、懒惰、爱炫耀等。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年国际大专辩论会，决赛：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人性本善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1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LAND 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局域网拒绝服务攻击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Local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Area Network Denial attack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这种攻击方式与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SYN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，不过在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的攻击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包中的源地址和目标地址都是攻击对象的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攻击会导致被攻击的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机器自己攻击自己，从而陷入死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循环，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最终因耗尽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资源而死机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。即：攻击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者通过发送精心构造的、具有相同源地址和目标地址的欺骗数据包，致使缺乏相应防护机制的目标设备瘫痪。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针对目标：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 XP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 Server 2003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1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Smurf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78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Smurf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攻击是一种病毒攻击，以最初发动这种攻击的程序“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Smurf”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命名，它是最古老的一种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攻击技术。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者向一个子网的广播地址发送一个带有特定请求的包，并且将源地址伪装成要攻击的主机地址。此时，子网上所有主机都回应广播包的请求，向被攻击主机发送应答，使得网络的带宽下降，直至受害主机崩溃。如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源地址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受害方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目的地址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广播地址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 flood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82479"/>
            <a:ext cx="11901715" cy="47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：在主机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、路由器之间传递控制消息，以此来知道网络通不通、主机是否可达、路由是否可用等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对目标系统发送海量数据包，就可以令目标主机瘫痪，如果大量发送就成了洪水攻击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攻击属于大流量攻击，其原理就是不断发送不正常的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包（所谓不正常就是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包内容很大），导致目标带宽被占用，但其本身资源也会被消耗。并且目前很多服务器都是禁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的（在防火墙在可以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屏蔽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），因此这种方式已经落伍。</a:t>
            </a:r>
          </a:p>
        </p:txBody>
      </p:sp>
    </p:spTree>
    <p:extLst>
      <p:ext uri="{BB962C8B-B14F-4D97-AF65-F5344CB8AC3E}">
        <p14:creationId xmlns:p14="http://schemas.microsoft.com/office/powerpoint/2010/main" val="35730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 of Death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of Death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死亡之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Ping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）：向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主机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发送错误的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恶意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指令的攻击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方式。以前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的大部分电脑无法处理大于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最大封包大小（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65535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字节）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封包。因此发送这样大小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可以令目标电脑协议栈处理流程中的内存分配超限，导致系统崩溃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。比如：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9200"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-l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65536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-t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65536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表示数据长度上限，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-t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表示不停地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ping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目标地址）就可达到该目的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Teardrop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91271"/>
            <a:ext cx="119017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Teardrop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滴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）攻击原理：向目标主机发送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多个分片的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某些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操作系统的目标主机在收到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含有重叠偏移的伪造分片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数据包后，在重组时将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会出现系统崩溃、重启等现象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这些特定的操作系统包括：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 95/98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 NT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（据说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2.X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iOS6.0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也有效）等。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攻击效果：蓝屏、重启、系统卡死。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6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（挑战黑洞）攻击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4" y="5404862"/>
            <a:ext cx="11901715" cy="11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攻击技术性含量高，见不到真实源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，见不到特别大的异常流量，但服务器就是无法进行正常连接，它是目前应用层攻击的主要手段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" y="1503508"/>
            <a:ext cx="12073901" cy="3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攻击的原理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当访问一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个页面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时，服务器需要到数据库中判断访问者否有读帖、发言等权限。访问的人越多，论坛的页面越多，数据库压力就越大，被访问的频率也越高，占用的系统资源就多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消耗资源比较大的页面不断发起不正常的请求，导致资源耗尽。因此在发送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攻击前，我们需要寻找加载比较慢，消耗资源比较多的网页，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比如：需要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查询数据库的页面、读写硬盘文件的等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攻击，使用爬虫对某些加载需要消耗大量资源的页面发起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请求（爬虫程序很多时候能够把网站爬死）。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的分类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95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攻击，从攻击方式上来分，可以分为两类：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带宽消耗型：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Ping of Death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Teardrop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Smurf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资源消耗型：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LAND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SYN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从网络分层上来说，也可以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分为两类：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网络层攻击：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ICMP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SYN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应用层攻击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Slowloris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HTTP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POST 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 Limit 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的防范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0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攻击究其本质其实是无法防御的，我们能做得就是不断优化自身的网络架构，以及提升网络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带宽。比如：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架构上做好优化，采用负载均衡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，流量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清洗；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建立黑白名单；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限制单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请求频率；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防火墙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等防护设置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禁止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2.5.8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缓冲区溢出攻击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缓冲区（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Buffer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）：程序运行期间，内存中的一块连续的内存区域，用于保存字符数组在内的各种数据。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缓冲区溢出（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Buffer Overflow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）：利用程序的缺陷（没有验证缓冲区长度、程序拼接等），通过向程序提交过长的、经过精心设计的输入数据，破坏或改写内存中的关键数据，来绕过程序验证、执行恶意代码的行为。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Overflow1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Overflow2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社会工程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547942"/>
            <a:ext cx="11901715" cy="51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88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社会工程学是一门艺术，不是科学。一些技术人员往往认为社会工程这种攻击方式的技术含量很低，但事实上它是最高级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攻击艺术，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是没有硝烟的战场。为了攻击的方便，社会工程学的专业人员往往会养很多身份（人往往对陌生人警惕性很高）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·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米特尼克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欺骗的艺术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电影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战争游戏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》(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War Games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骇客追缉令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》(Takedown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类似电影：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猫鼠游戏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支付宝例子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微课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5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：该选哪个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 or C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41" y="1488518"/>
            <a:ext cx="9818000" cy="3410447"/>
            <a:chOff x="0" y="48"/>
            <a:chExt cx="5714" cy="1971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6" y="1584"/>
              <a:ext cx="561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spcBef>
                  <a:spcPct val="0"/>
                </a:spcBef>
                <a:buClr>
                  <a:schemeClr val="tx1"/>
                </a:buClr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变量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在内存中的数据是如何存放的？</a:t>
              </a:r>
            </a:p>
          </p:txBody>
        </p:sp>
        <p:pic>
          <p:nvPicPr>
            <p:cNvPr id="5" name="Picture 4" descr="questio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"/>
              <a:ext cx="5714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6" descr="question0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7" y="5135333"/>
            <a:ext cx="5630219" cy="17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big-endi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"/>
          <a:stretch/>
        </p:blipFill>
        <p:spPr bwMode="auto">
          <a:xfrm>
            <a:off x="147484" y="943896"/>
            <a:ext cx="10532901" cy="56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6886"/>
            <a:ext cx="9903941" cy="895264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2.5.8 big-endian or little-endian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模式（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Endian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）的这个词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格列佛游记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，在书中根据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将鸡蛋敲开的方法将所有的人分为两类：从圆头开始敲鸡蛋的人被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Big Endian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，从尖头开始敲鸡蛋的人被归为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Little Endian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在计算机中，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表示：高位字节放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在内存的低地址端，低位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在内存的高地址端。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little-endian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表示：低位字节放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在内存的低地址端，高位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在内存的高地址端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平台采用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little-endian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字节序。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0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：谁被覆盖？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285" y="1641757"/>
            <a:ext cx="11901715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此时，数组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将发生溢出。那么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哪一个的数据将被覆盖？为什么？</a:t>
            </a:r>
          </a:p>
        </p:txBody>
      </p:sp>
      <p:pic>
        <p:nvPicPr>
          <p:cNvPr id="4" name="Picture 7" descr="question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91" y="2773382"/>
            <a:ext cx="6643255" cy="31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5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内存分区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80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要解决问题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，首先我们要了解内存分配。一个程序被装入内存后，在内存中大概要分成如下几个区域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区：函数被编译后的指令放于此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区：全局变量、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变量的数据放于此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区：也成为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stack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区，函数中的形参、局部变量放于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每个应用程序在内存中都有一个栈（称为系统栈），其空间被程序中的所有函数所共用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区：也成为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heap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区，动态分配的数据放于此。</a:t>
            </a:r>
          </a:p>
        </p:txBody>
      </p:sp>
    </p:spTree>
    <p:extLst>
      <p:ext uri="{BB962C8B-B14F-4D97-AF65-F5344CB8AC3E}">
        <p14:creationId xmlns:p14="http://schemas.microsoft.com/office/powerpoint/2010/main" val="18962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栈和栈帧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9" y="1538519"/>
            <a:ext cx="5591746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程序中的某个函数被调用时，系统栈会为其开辟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一块新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的内存，这块内存被称为栈帧。然后将栈帧压入系统栈中。此栈帧内的空间被这个函数独占，当这个函数执行结束后，系统栈会弹出这个函数对应的栈帧，释放这块空间供后续函数继续使用。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4" descr="stack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/>
          <a:stretch/>
        </p:blipFill>
        <p:spPr bwMode="auto">
          <a:xfrm>
            <a:off x="5589639" y="1440462"/>
            <a:ext cx="3285967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tack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88" y="0"/>
            <a:ext cx="332581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为何变量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被覆盖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1570" y="2071255"/>
            <a:ext cx="8077200" cy="3810000"/>
            <a:chOff x="288" y="1200"/>
            <a:chExt cx="5088" cy="24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00"/>
              <a:ext cx="2160" cy="2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stack_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248"/>
              <a:ext cx="2256" cy="2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448" y="2055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45" y="327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a typeface="宋体" panose="02010600030101010101" pitchFamily="2" charset="-122"/>
                </a:rPr>
                <a:t>开始时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13" y="326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a typeface="宋体" panose="02010600030101010101" pitchFamily="2" charset="-122"/>
                </a:rPr>
                <a:t>结束时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60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下列哪个数据还能通过验证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39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Overflow1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程序（正确密码是：“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1234567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”），下列数据哪些能通过验证：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00000000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10101010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22222222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33333333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288000">
              <a:lnSpc>
                <a:spcPct val="13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请解释这种现象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总结出输入什么样的数据可以绕过密码验证。</a:t>
            </a:r>
          </a:p>
        </p:txBody>
      </p:sp>
    </p:spTree>
    <p:extLst>
      <p:ext uri="{BB962C8B-B14F-4D97-AF65-F5344CB8AC3E}">
        <p14:creationId xmlns:p14="http://schemas.microsoft.com/office/powerpoint/2010/main" val="211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4" descr="question0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3271"/>
            <a:ext cx="4425787" cy="529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191991" y="3833552"/>
            <a:ext cx="1096640" cy="523336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6" descr="question03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15" y="1593271"/>
            <a:ext cx="4204675" cy="529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overflow1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答案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函数的返回值只有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在内存中的存储格式为：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0xffffffff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（），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在内存中的存储格式为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0x01000000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little-endian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）。因此，要想绕过密码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验证（让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的值变成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）只能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在返回值为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的输入上做文章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lnSpc>
                <a:spcPct val="14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中变量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buffer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在存储空间上相邻的特点，输入一个小于字符串“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1234567”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位字符串，使用“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\0”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覆盖变量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的低字节位，即可绕过密码验证。</a:t>
            </a:r>
          </a:p>
        </p:txBody>
      </p:sp>
    </p:spTree>
    <p:extLst>
      <p:ext uri="{BB962C8B-B14F-4D97-AF65-F5344CB8AC3E}">
        <p14:creationId xmlns:p14="http://schemas.microsoft.com/office/powerpoint/2010/main" val="1619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口令破解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口令破解的方法主要有以下几种：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猜测（弱口令，用信息收集得到的信息尝试）；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程序方式（键盘记录器）；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暴力破解（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brute-force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、字典、有口令文件、没有口令文件、验证码）；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嗅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探、监听（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Cain &amp; Abel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、中间人攻击）；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钓鱼（社工）；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密码往往是加密（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、彩虹表）。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2.6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权限提升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8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者在进入目标主机后，所得到的权限不一定最高权限，攻击者为了获得系统的控制权做更多的事情，必须提升自己的权限。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权的方法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在不同的系统中不尽相同，但不外乎以下几种：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通过密码；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利用系统配置；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利用漏洞。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8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2.7-8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掩盖踪迹和创建后门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在成功入侵系统，完成攻击任务后，最重要的就是清除所有入侵痕迹，以免被发现。在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和各类的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中，痕迹保存的方式和内容有所不同，请查询相关资料。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攻击者在成功完成攻击后，为了长期保持对目标主机的控制，以便再次方便的进入目标主机，就需要建立一些进入系统的特殊途径，即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后门程序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Backdoor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）。创建后门的方法很多，感兴趣的同学请查阅相关资料。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2.5.6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会话劫持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会话劫持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session hijacking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是指通过非常规手段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，得到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合法用户在客户端和服务器段进行交互的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特征值，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然后伪造请求，去访问授权用户的数据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。会话劫持从劫持方式来看可分为两种类型：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中间人攻击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MITM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Man In The Middle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注射式攻击。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会话劫持从是否接管用户数据角度来看可以分为：主动劫持和被动劫持两类。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2.5.7 DoS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拒绝服务攻击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Denial of Service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）是目前最流行的网络攻击行为，每次的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（实际上是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）都是一个大新闻。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而言，凡是利用网络安全防护措施不足导致用户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不能继续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使用正常服务的攻击手段，都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称之为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其目的是通过消耗网络带宽或系统资源，使网络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或目标系统不能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提供正常的服务。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是网络攻击中最难防范的，因为在某种程度上来讲，许多类型得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攻击是合理合法的利用网络协议。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397847"/>
            <a:ext cx="1190171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（分布式拒绝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Distributed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Denial of Service)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攻击：指借助于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C/S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技术，将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多个计算机联合起来作为攻击平台，对一个或多个目标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攻击，从而成倍地提高拒绝服务攻击的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威力（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演示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往往需要多个攻击者的参与，因此要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僵尸网络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Botnet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）来操纵肉鸡，其主要特点为：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可以一对多地执行相同的恶意行为。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的防范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是一个世界级的难题，目前还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没有完美的、彻底的解决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办法，只能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适当的措施以降低攻击带来的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影响、减少攻击带来的损失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8399"/>
            <a:ext cx="9000825" cy="46594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28" y="1397847"/>
            <a:ext cx="11901715" cy="60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目的主要是勒索。华为防御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8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 flood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 flood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：攻击者发送大量伪造源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数据包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用户开一个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端口提供相关服务，就可以针对该服务进行攻击。其防范措施如下：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白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名单；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阈值，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数据包到来，如果源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地址不在白名单中，则统计被访问的目的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的每秒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包数，若包数已经超过阈值限制，则认为是攻击，做丢包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SYN flood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SYN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：针对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次握手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过程进行的攻击，攻击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方利用虚假源地址向服务器发送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连接请求，服务器回复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SYN+ACK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数据包。由于发送请求的源地址是假地址，服务器不会得到确认，服务器一般会重试发送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SYN+ACK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，并等待一段时间（大约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分钟）后丢弃这个连接，在等待的时间内服务器处于半连接状态，会消耗调资源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SYN flood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中最为经典的，它利用了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协议中的设计缺陷，而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协议是整个互联网的基础，牵一发而动全身，如今要修复这样的缺陷是不可能的。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9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2549</Words>
  <Application>Microsoft Office PowerPoint</Application>
  <PresentationFormat>宽屏</PresentationFormat>
  <Paragraphs>123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楷体_GB2312</vt:lpstr>
      <vt:lpstr>宋体</vt:lpstr>
      <vt:lpstr>Arial</vt:lpstr>
      <vt:lpstr>Times New Roman</vt:lpstr>
      <vt:lpstr>Wingdings</vt:lpstr>
      <vt:lpstr>Office 主题​​</vt:lpstr>
      <vt:lpstr>2.5.1 社会工程</vt:lpstr>
      <vt:lpstr>社会工程学</vt:lpstr>
      <vt:lpstr>2.5.2 口令破解</vt:lpstr>
      <vt:lpstr>2.5.6 会话劫持</vt:lpstr>
      <vt:lpstr>2.5.7 DoS</vt:lpstr>
      <vt:lpstr>DDoS</vt:lpstr>
      <vt:lpstr>DDoS的目的</vt:lpstr>
      <vt:lpstr>UDP flood</vt:lpstr>
      <vt:lpstr>SYN flood</vt:lpstr>
      <vt:lpstr>LAND</vt:lpstr>
      <vt:lpstr>Smurf</vt:lpstr>
      <vt:lpstr>ICMP flood</vt:lpstr>
      <vt:lpstr>Ping of Death</vt:lpstr>
      <vt:lpstr>Teardrop</vt:lpstr>
      <vt:lpstr>CC（挑战黑洞）攻击</vt:lpstr>
      <vt:lpstr>CC攻击的原理</vt:lpstr>
      <vt:lpstr>DoS的分类</vt:lpstr>
      <vt:lpstr>网络层DDoS的防范</vt:lpstr>
      <vt:lpstr>2.5.8 缓冲区溢出攻击</vt:lpstr>
      <vt:lpstr>问题1：该选哪个？A、B or C</vt:lpstr>
      <vt:lpstr>PowerPoint 演示文稿</vt:lpstr>
      <vt:lpstr>2.5.8 big-endian or little-endian</vt:lpstr>
      <vt:lpstr>问题2：谁被覆盖？</vt:lpstr>
      <vt:lpstr>内存分区</vt:lpstr>
      <vt:lpstr>栈和栈帧</vt:lpstr>
      <vt:lpstr>为何变量a被覆盖</vt:lpstr>
      <vt:lpstr>下列哪个数据还能通过验证</vt:lpstr>
      <vt:lpstr>输入8个1之后</vt:lpstr>
      <vt:lpstr>overflow1答案</vt:lpstr>
      <vt:lpstr>2.6 权限提升</vt:lpstr>
      <vt:lpstr>2.7-8 掩盖踪迹和创建后门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85</cp:revision>
  <dcterms:created xsi:type="dcterms:W3CDTF">2019-01-15T06:34:48Z</dcterms:created>
  <dcterms:modified xsi:type="dcterms:W3CDTF">2019-03-21T13:31:59Z</dcterms:modified>
</cp:coreProperties>
</file>