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83" r:id="rId3"/>
    <p:sldId id="268" r:id="rId4"/>
    <p:sldId id="279" r:id="rId5"/>
    <p:sldId id="281" r:id="rId6"/>
    <p:sldId id="278" r:id="rId7"/>
    <p:sldId id="280" r:id="rId8"/>
    <p:sldId id="282" r:id="rId9"/>
    <p:sldId id="289" r:id="rId10"/>
    <p:sldId id="290" r:id="rId11"/>
    <p:sldId id="287" r:id="rId12"/>
    <p:sldId id="286" r:id="rId13"/>
    <p:sldId id="288" r:id="rId14"/>
    <p:sldId id="271" r:id="rId15"/>
    <p:sldId id="291" r:id="rId16"/>
    <p:sldId id="270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4821395/answer/294534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uf.com/articles/web/120747.html" TargetMode="External"/><Relationship Id="rId2" Type="http://schemas.openxmlformats.org/officeDocument/2006/relationships/hyperlink" Target="https://www.bilibili.com/video/av46369462/?p=3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reebuf.com/articles/web/120985.html" TargetMode="External"/><Relationship Id="rId4" Type="http://schemas.openxmlformats.org/officeDocument/2006/relationships/hyperlink" Target="https://www.bilibili.com/video/av46369462/?p=3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U5MTYzODM1NA==&amp;mid=2247483978&amp;idx=1&amp;sn=3447376cbcae7f97cd0b153a98483d55&amp;chksm=fe2ab877c95d31616cff5aa3a8e3791abc35ea55b6b5e26b0e2796a275e17fa1ca9807e84fbd&amp;mpshare=1&amp;scene=1&amp;srcid=&amp;pass_ticket=sgj/FyD44t/TsRxkOecE3HMj3TB78pDtLPCPHzlXu2sUL2KqyfC7NZDqVBMduOmZ#rd" TargetMode="External"/><Relationship Id="rId2" Type="http://schemas.openxmlformats.org/officeDocument/2006/relationships/hyperlink" Target="https://mp.weixin.qq.com/s?__biz=MzU5MTYzODM1NA==&amp;mid=2247483973&amp;idx=1&amp;sn=f8f731c4e72b6a9f114256508eff1260&amp;chksm=fe2ab878c95d316e83081dd96a1952acd88343c43ed7c0ae06f9c9dad67dfb36e49a7ec727c3&amp;mpshare=1&amp;scene=1&amp;srcid=032541VauBqrgb9qyjiWGAXw&amp;pass_ticket=sgj/FyD44t/TsRxkOecE3HMj3TB78pDtLPCPHzlXu2sUL2KqyfC7NZDqVBMduOmZ#rd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uf.com/articles/web/123779.html" TargetMode="External"/><Relationship Id="rId2" Type="http://schemas.openxmlformats.org/officeDocument/2006/relationships/hyperlink" Target="https://www.bilibili.com/video/av46369462/?p=35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prompt.ml/" TargetMode="External"/><Relationship Id="rId4" Type="http://schemas.openxmlformats.org/officeDocument/2006/relationships/hyperlink" Target="https://alf.nu/alert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4249045" TargetMode="External"/><Relationship Id="rId2" Type="http://schemas.openxmlformats.org/officeDocument/2006/relationships/hyperlink" Target="https://zhuanlan.zhihu.com/p/25215097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46369462/?p=14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vwa.co.uk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361216" TargetMode="External"/><Relationship Id="rId2" Type="http://schemas.openxmlformats.org/officeDocument/2006/relationships/hyperlink" Target="http://www.w3school.com.cn/tags/html_ref_httpmethods.asp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zhuanlan.zhihu.com/p/25028045" TargetMode="External"/><Relationship Id="rId4" Type="http://schemas.openxmlformats.org/officeDocument/2006/relationships/hyperlink" Target="https://zhuanlan.zhihu.com/p/2253638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aike.baidu.com/item/php/9337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2.9 Web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攻击技术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85767"/>
            <a:ext cx="11901715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发展史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安全是目前网络安全中最重要的分支（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目前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是互联网最大的入口），是目前网络安全人才最集中的方向。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安全威胁主要来自如下三个攻击方向：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00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服务器安全：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注入、文件上传漏洞、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框架安全、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配置安全等；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00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客户端脚本安全：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（跨站脚本）、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CRSF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（跨站请求伪造）、点击劫持（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ClickJacking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9000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信道安全。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41187"/>
            <a:ext cx="11901715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回显注入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教程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 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攻略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盲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Blind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）：回显注入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可以直接从页面上看到注入语句的执行结果，而盲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无法从显示页面上获取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执行的结果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，甚至连注入语句是否执行都无从得知，因此盲注的难度要比一般注入高。目前网络上现存的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注入漏洞大多是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盲注。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盲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教程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盲注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攻略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1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49979"/>
            <a:ext cx="11901715" cy="50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猫叔讲安全：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注入（一）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SQL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注入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（二）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学会：闭合、注释、拼凑、找注入点（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p.35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）这些基本方法。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会使用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hackbar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插件（不会不影响学习，在输入框中一样用）。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poc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proof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of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concept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）：大家可以理解为一段验证漏洞的代码。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vulnerable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）：漏洞。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exp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exploit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）：漏洞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利用，一般是个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demo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0day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：是指那些没有公开过，因而也没有补丁的漏洞，也就是通常所说的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“未公开漏洞”。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6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注入的防御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注入的两个条件：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用户能够控制输入（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有输入的地方就不安全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（含：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原本程序要处理的数据，拼接了攻击者精心设计的代码。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注入的防御方法：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对用户的输入进行过滤、检查数据类型；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使用预编译语句，绑定变量；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使用安全函数。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2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数据与代码分离的原则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在程序开发时，有一个重要的原则一定要注意：数据和代码要分离。注入类漏洞（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CRLF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注入、代码注入等）都是违背了这个原则而导致的结果。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在对抗注入攻击时，只要牢记“数据和代码分离原则”，在“拼凑”的地方进行安全检查，就能避免此类问题的出现。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从理论上来说，通过设计和实施合理的安全解决方案，注入类攻击是可以彻底杜绝的。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9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2.9.2 XSS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5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Cross Site Script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，跨站脚本）是一种针对客户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的攻击方式。通常指攻击者通过“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注入”篡改网页，插入了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恶意的脚本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，从而在用户点击链接或浏览网页时，控制用户浏览器的一种攻击。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浏览器安全的头号大敌，破坏力强大，有三种类型：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反射型（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Reflected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）：需要诱使用户点击一个恶意链接才能成功；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型（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Stored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）：攻击者将恶意脚本存储在服务端，用户只要浏览网页就会触发；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型：这种类型并非按照是否存储在服务器端来划分，从效果上看是反射型的。它通过修改页面的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节点形成的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679195"/>
            <a:ext cx="11901715" cy="383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 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教程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 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攻略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在线测试平台：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alert(1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) to win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2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prompt(1) to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win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7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的危害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钓鱼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欺骗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：利用反射型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目标网站重定向到钓鱼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网站；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网站挂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盗用：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是用户对于特定网站的身份验证标志，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可以盗取到用户的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，从而利用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该用户的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身份。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例子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例子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盗取用户信息；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垃圾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劫持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行为、监视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用户的浏览历史，发送与接收的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数据等；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蠕虫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：打广告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、刷流量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、实施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2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的防御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005" y="1783086"/>
            <a:ext cx="11901715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变量是否正确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初始化，验证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类型、长度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、范围和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内容等。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同样牢记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“数据和代码分离原则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”，对特殊字符进行过滤，如：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标签、单引号、双引号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等危险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字符，防止用户拼凑。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详细内容见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白帽子讲信息安全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虽然复杂，但却是可以彻底解决的。在设计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解决方案的时候，应该深入了解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的原理，针对不同的场合使用不同的方法。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2.9.1 SQL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注入攻击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 Injection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安全中最为常见的一种攻击方式，它主要对</a:t>
            </a:r>
            <a:r>
              <a:rPr lang="en-US" altLang="zh-CN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造成危害，其主要危害为：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网站数据库存储的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网站的控制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权限；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服务器的控制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权限。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注入的本质是把用户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输入的数据当成代码执行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（这也是所有注入攻击的本质），见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万能密码例子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DVWA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Damn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Vulnerable Web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）是用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PHP+MySQL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的一套用于漏洞检测和教学的程序，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支持包括了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一些常见的安全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漏洞（有不同的难易等级）。简单的说，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个在本地练习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攻击的环境。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99" y="3477686"/>
            <a:ext cx="10593760" cy="33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RFC-2068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RFC-2616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）中最重要的两个方法，其他方法还包括（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PUT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TRACE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等）。它们之间的区别是面试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中常常被问及的，请大家阅读以下内容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方法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GET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对比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POST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W3school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都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2019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年了，还问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GET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POST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的区别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99%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的人都理解错了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中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GET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POST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的区别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听说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『99%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的人都理解错了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中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GET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与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POST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的区别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』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？？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38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372259"/>
            <a:ext cx="11901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Hypertext Preprocessor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，超文本预处理器）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：是一种通用开源脚本语言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。其语法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吸收了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语言、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Perl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的特点，利于学习，使用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广泛（后端的半边天），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主要适用于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 Server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端开发。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代码在服务器上执行，以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的格式返回给客户端。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28" y="4216175"/>
            <a:ext cx="4470488" cy="2262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53" y="3495393"/>
            <a:ext cx="2951382" cy="3218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74" y="3495393"/>
            <a:ext cx="2767118" cy="32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简单例子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431"/>
            <a:ext cx="12191999" cy="54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基本语法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扩展名为“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”，可以包含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代码和一些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&lt;?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开始，以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?&gt;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结束，可以放在文档的任何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位置；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注释：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行代码以分号结束；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是一门</a:t>
            </a:r>
            <a:r>
              <a:rPr lang="zh-CN" altLang="en-US" sz="28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弱类型语言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开头的为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中不需要声明变量，变量第一次赋值时被创建，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变量区分大小写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3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内容到客户端，它们功能相似，主要区别如下：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输出的速度比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快，它是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语句，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没有返回值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可以输出一个或多个字符串（以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进行串接）；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函数，有返回值，返回值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在使用时可以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不用加括号，也可以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加括号。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21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DVWA SQL Injection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Low Level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4" y="1464030"/>
            <a:ext cx="11871682" cy="52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1398</Words>
  <Application>Microsoft Office PowerPoint</Application>
  <PresentationFormat>宽屏</PresentationFormat>
  <Paragraphs>86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Wingdings</vt:lpstr>
      <vt:lpstr>Office 主题​​</vt:lpstr>
      <vt:lpstr>2.9 Web攻击技术</vt:lpstr>
      <vt:lpstr>2.9.1 SQL注入攻击</vt:lpstr>
      <vt:lpstr>DVWA</vt:lpstr>
      <vt:lpstr>GET和POST</vt:lpstr>
      <vt:lpstr>PHP简介</vt:lpstr>
      <vt:lpstr>PHP简单例子</vt:lpstr>
      <vt:lpstr>PHP基本语法</vt:lpstr>
      <vt:lpstr>echo和print</vt:lpstr>
      <vt:lpstr>DVWA SQL Injection（Low Level）</vt:lpstr>
      <vt:lpstr>通过DVWA学习SQL注入-1</vt:lpstr>
      <vt:lpstr>通过DVWA学习SQL注入-2</vt:lpstr>
      <vt:lpstr>SQL注入的防御</vt:lpstr>
      <vt:lpstr>数据与代码分离的原则</vt:lpstr>
      <vt:lpstr>2.9.2 XSS攻击</vt:lpstr>
      <vt:lpstr>通过DVWA学习XSS</vt:lpstr>
      <vt:lpstr>XSS的危害</vt:lpstr>
      <vt:lpstr>XSS的防御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74</cp:revision>
  <dcterms:created xsi:type="dcterms:W3CDTF">2019-01-15T06:34:48Z</dcterms:created>
  <dcterms:modified xsi:type="dcterms:W3CDTF">2019-03-28T07:18:55Z</dcterms:modified>
</cp:coreProperties>
</file>