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22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91FFD-73C2-47ED-8D86-DC77A2BD34C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8075-DE70-4C6D-B00C-09268580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6886"/>
            <a:ext cx="9903941" cy="89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47" y="101941"/>
            <a:ext cx="897924" cy="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4660283?from=search&amp;seid=3177723144052924225" TargetMode="External"/><Relationship Id="rId2" Type="http://schemas.openxmlformats.org/officeDocument/2006/relationships/hyperlink" Target="https://zh.wikipedia.org/wiki/%E6%95%B8%E4%BD%8D%E7%B0%BD%E7%AB%A0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ilibili.com/video/av26024596?from=search&amp;seid=31777231440529242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4108713/?p=47" TargetMode="External"/><Relationship Id="rId2" Type="http://schemas.openxmlformats.org/officeDocument/2006/relationships/hyperlink" Target="https://www.bilibili.com/video/av34108713/?p=4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bilibili.com/video/av48940190/?p=31" TargetMode="External"/><Relationship Id="rId4" Type="http://schemas.openxmlformats.org/officeDocument/2006/relationships/hyperlink" Target="https://www.bilibili.com/video/av34108713/?p=4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5%AD%97%E8%AF%81%E4%B9%A6" TargetMode="External"/><Relationship Id="rId2" Type="http://schemas.openxmlformats.org/officeDocument/2006/relationships/hyperlink" Target="https://baike.baidu.com/item/CA%E8%AE%A4%E8%AF%81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X.509" TargetMode="External"/><Relationship Id="rId2" Type="http://schemas.openxmlformats.org/officeDocument/2006/relationships/hyperlink" Target="https://www.bilibili.com/video/av34660334?from=search&amp;seid=1094472721123897868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zhihu.com/question/308995379/answer/574879117" TargetMode="External"/><Relationship Id="rId5" Type="http://schemas.openxmlformats.org/officeDocument/2006/relationships/hyperlink" Target="https://www.zhihu.com/question/24294477" TargetMode="External"/><Relationship Id="rId4" Type="http://schemas.openxmlformats.org/officeDocument/2006/relationships/hyperlink" Target="https://en.wikipedia.org/wiki/X.5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6.4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数字签名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677069"/>
            <a:ext cx="11901715" cy="508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数字签名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：一种使用公钥加密技术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实现的（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私钥加密公钥解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用于鉴别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数字信息和签名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者身份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的技术。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类似于写在纸上的传统的物理签名。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数字签名的作用（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p.116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接收者能够核实发送者的签名（不能冒充）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发送者事后不能否认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签名不能伪造、篡改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例子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例子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数字签名的安全性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649359"/>
            <a:ext cx="1190171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lvl="1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传统的手写签名是通过笔迹对照来确认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真伪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物理载体（文件）是一体的，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不可分割。它的缺点是：主观的、模糊的，容易伪造，从而是不安全的（所以在重要的场合下需要手写签字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打指模）。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数字签名则没有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固定的物理载体，签名与文件都是电子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形式。它通过密码保证安全性，它可以通过公开的加密算法进行验证，是客观的、精确的、在计算上是安全的。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数字签名的流程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在实际的应用中，数字签名的流程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如下（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p.117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43550" lvl="1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对消息进行运算，生成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消息摘要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43550" lvl="1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中生成的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消息摘要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使用发送者的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私钥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，得到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数字签名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43550" lvl="1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将消息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算法（生成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摘要）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数字签名一起发送给接收者。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43550" lvl="1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接收者使用相同的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验证接收的消息是否被修改，之后使用发送者的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来解密签名验证是否是发送者发送的。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数字签名的实现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663214"/>
            <a:ext cx="1190171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实现数字签名的签名算法有很多（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p.118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），常见的如下：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基于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RSA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实现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基于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ElGamal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实现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基于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DSS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实现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基于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DSA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实现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和数字证书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37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在前面的学习中，通过对称加密、公钥加密、密钥协商、消息认证、数字证书等技术基本上解决了收发双方的消息收发问题。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此时只剩最后一个问题没有解决：就是“你是你自己”。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在互联网的整个认证体系中，通常需要一个可信的第三方机构，用于仲裁、颁发数字证书等工作。这种机构被称为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CA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（证书授权，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Certificate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Authority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每个使用公开密钥的用户发放一个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数字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证书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p.152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数字证书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的作用是证明证书中列出的用户合法拥有证书中列出的公开密钥。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4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数字证书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例子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X.509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百度百科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X.509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wiki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数字证书的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原理是什么？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https://www.zhihu.com/question/24294477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有了数字证书就安全了吗？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https://www.zhihu.com/question/308995379/answer/574879117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8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472</Words>
  <Application>Microsoft Office PowerPoint</Application>
  <PresentationFormat>宽屏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Wingdings</vt:lpstr>
      <vt:lpstr>Office 主题​​</vt:lpstr>
      <vt:lpstr>6.4 数字签名</vt:lpstr>
      <vt:lpstr>数字签名的安全性</vt:lpstr>
      <vt:lpstr>数字签名的流程</vt:lpstr>
      <vt:lpstr>数字签名的实现</vt:lpstr>
      <vt:lpstr>CA和数字证书</vt:lpstr>
      <vt:lpstr>数字证书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wxq@dlnu.edu.cn</dc:creator>
  <cp:lastModifiedBy>wxq@dlnu.edu.cn</cp:lastModifiedBy>
  <cp:revision>42</cp:revision>
  <dcterms:created xsi:type="dcterms:W3CDTF">2019-01-15T06:34:48Z</dcterms:created>
  <dcterms:modified xsi:type="dcterms:W3CDTF">2019-04-18T12:45:53Z</dcterms:modified>
</cp:coreProperties>
</file>