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3" r:id="rId4"/>
    <p:sldId id="269" r:id="rId5"/>
    <p:sldId id="27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2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1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ss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aike.baidu.com/item/T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anyifeng.com/blog/2014/02/ssl_tls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buf.com/articles/network/116497.html" TargetMode="External"/><Relationship Id="rId3" Type="http://schemas.openxmlformats.org/officeDocument/2006/relationships/hyperlink" Target="http://www.ruanyifeng.com/blog/2014/02/ssl_tls.html" TargetMode="External"/><Relationship Id="rId7" Type="http://schemas.openxmlformats.org/officeDocument/2006/relationships/hyperlink" Target="https://zhuanlan.zhihu.com/p/2739503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zhuanlan.zhihu.com/p/25558110" TargetMode="External"/><Relationship Id="rId5" Type="http://schemas.openxmlformats.org/officeDocument/2006/relationships/hyperlink" Target="https://www.zhihu.com/question/21518760/answer/19698894" TargetMode="External"/><Relationship Id="rId4" Type="http://schemas.openxmlformats.org/officeDocument/2006/relationships/hyperlink" Target="http://www.ruanyifeng.com/blog/2014/09/illustration-ss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network/11649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network/32171.html" TargetMode="External"/><Relationship Id="rId2" Type="http://schemas.openxmlformats.org/officeDocument/2006/relationships/hyperlink" Target="https://baike.baidu.com/item/openss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zhihu.com/question/23328658/answer/24236735" TargetMode="External"/><Relationship Id="rId5" Type="http://schemas.openxmlformats.org/officeDocument/2006/relationships/hyperlink" Target="https://zhuanlan.zhihu.com/p/19722474" TargetMode="External"/><Relationship Id="rId4" Type="http://schemas.openxmlformats.org/officeDocument/2006/relationships/hyperlink" Target="https://www.zhihu.com/question/23328658/answer/24241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12.1 Web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安全威胁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730337"/>
            <a:ext cx="11901715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目前，互联网上的应用大部分都是基于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的，所以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安全是目前互联网上最大的安全。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安全威胁（按照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访问结构划分）：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服务器的安全威胁：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注入等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浏览器的安全威胁：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对通信信道的安全威胁：被动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攻击（窃听）、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重放、中间人等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12.2 Web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安全的实现方法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738139"/>
            <a:ext cx="119017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lvl="1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安全的实现方法：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基于网络层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实现：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IPSec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基于传输层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实现：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2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应用层实现：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PGP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S/MIME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lvl="1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从中可以看出，由于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协议已经不可能进行修改，因此对于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安全的解决方案就是各种“打补丁”。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12.3 SSL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30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安全套接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Secure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Sockets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Layer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）及其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继任者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传输层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Transport Layer Security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）是为网络通信提供安全及数据完整性的一种安全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协议，它们在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传输层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对网络连接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进行安全保障。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简单地说，就是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 + SSL/TLS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的三个特性（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p.194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传输加密：解决机密性问题（防止窃听等被动攻击）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校验机制：解决完整性问题（防止信息被篡改）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提供数字证书：解决认证性问题（防止冒充和抵赖）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7885" y="1492009"/>
            <a:ext cx="12054115" cy="50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SSL1.0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NetScape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公司，未发布）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SSL2.0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（发现严重漏洞）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1996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SSL3.0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（大规模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1999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：互联网标准化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组织（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ISOC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）接替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NetScape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发布了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的升级版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TLS1.0</a:t>
            </a: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2006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2008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进行了两次升级，分别为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TLS1.2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TLS1.3</a:t>
            </a:r>
          </a:p>
          <a:p>
            <a:pPr marL="72000" indent="252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通常被标示为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SSL3.1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SSL3.2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TLS1.2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SSL3.3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9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SSL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协议的运行机制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71308" y="1418786"/>
            <a:ext cx="6179127" cy="544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216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的基本过程如下：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63550" lvl="1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索要并验证密钥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63550" lvl="1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双方协商生成对话密钥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63550" lvl="1" indent="-51435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双方采用对话密钥进行加密通讯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000" indent="-2160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步被称为：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握手阶段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handshake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），此阶段的通信是明文的。握手阶段结束之后，双方进入加密通信阶段，此时使用的是普通的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http://www.ruanyifeng.com/blogimg/asset/201402/bg2014020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" y="1295692"/>
            <a:ext cx="5782826" cy="543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3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协议运行机制的概述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http://www.ruanyifeng.com/blog/2014/02/ssl_tls.html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图解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http://www.ruanyifeng.com/blog/2014/09/illustration-ssl.html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比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用多少服务器资源？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https://www.zhihu.com/question/21518760/answer/19698894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在迁移到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之前需要考虑的事情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https://zhuanlan.zhihu.com/p/25558110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系列干货（一）：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HTTPS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原理详解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https://zhuanlan.zhihu.com/p/27395037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传输层安全协议抓包分析之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SSL/TLS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8"/>
              </a:rPr>
              <a:t>https://www.freebuf.com/articles/network/116497.html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SSL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协议栈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8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协议栈分为两层：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握手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更改密码协议、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警告协议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记录协议和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握手协议是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协议栈中最重要的两个协议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握手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协议用于在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Client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之间建立起安全连接前，建立一个连接双方的安全通道，并能够通过特定的加密算法相互鉴别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协议用于封装高层的协议，执行数据的安全传输。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02" y="1177228"/>
            <a:ext cx="5398925" cy="18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12.4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OpenSSL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OpenSSL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协议的一个免费实现，采用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语言编写，具有可移植性好、多种操作系统支持、支持大部分主流加密算法等优点。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OpenSSL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与“心脏滴血”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Heartbleed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https://www.freebuf.com/articles/network/32171.html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https://www.zhihu.com/question/23328658/answer/24241031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https://zhuanlan.zhihu.com/p/19722474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https://www.zhihu.com/question/23328658/answer/24236735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625</Words>
  <Application>Microsoft Office PowerPoint</Application>
  <PresentationFormat>宽屏</PresentationFormat>
  <Paragraphs>57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Wingdings</vt:lpstr>
      <vt:lpstr>Office 主题​​</vt:lpstr>
      <vt:lpstr>12.1 Web安全威胁</vt:lpstr>
      <vt:lpstr>12.2 Web安全的实现方法</vt:lpstr>
      <vt:lpstr>12.3 SSL和TLS</vt:lpstr>
      <vt:lpstr>SSL/TLS的历史</vt:lpstr>
      <vt:lpstr>SSL协议的运行机制</vt:lpstr>
      <vt:lpstr>资料</vt:lpstr>
      <vt:lpstr>SSL协议栈</vt:lpstr>
      <vt:lpstr>12.4 OpenSSL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60</cp:revision>
  <dcterms:created xsi:type="dcterms:W3CDTF">2019-01-15T06:34:48Z</dcterms:created>
  <dcterms:modified xsi:type="dcterms:W3CDTF">2019-04-24T04:14:01Z</dcterms:modified>
</cp:coreProperties>
</file>