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1" d="100"/>
          <a:sy n="51" d="100"/>
        </p:scale>
        <p:origin x="2910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6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2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DESCRIPCIÓN DEL APLICATIVO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30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Problema: </a:t>
            </a:r>
            <a:r>
              <a:rPr lang="es-PE" sz="3200" dirty="0" smtClean="0"/>
              <a:t>Incidencias diarias en las estaciones del tren eléctrico, tales como congestión, largas colas, recargas de tarjetas, horarios de llegada de tren.</a:t>
            </a:r>
            <a:endParaRPr lang="es-PE" dirty="0"/>
          </a:p>
          <a:p>
            <a:pPr marL="0" indent="0">
              <a:buNone/>
            </a:pPr>
            <a:r>
              <a:rPr lang="es-PE" sz="4000" b="1" dirty="0" smtClean="0">
                <a:solidFill>
                  <a:srgbClr val="00B050"/>
                </a:solidFill>
              </a:rPr>
              <a:t>Motivación: </a:t>
            </a:r>
            <a:r>
              <a:rPr lang="es-PE" sz="3200" dirty="0" smtClean="0"/>
              <a:t>Poder crear un sistema que solucione estos incidentes, donde el usuario pueda </a:t>
            </a:r>
            <a:r>
              <a:rPr lang="es-ES" sz="3200" dirty="0" smtClean="0"/>
              <a:t>consultar </a:t>
            </a:r>
            <a:r>
              <a:rPr lang="es-ES" sz="3200" dirty="0"/>
              <a:t>los horarios del sistema, el saldo que tienen en sus tarjetas afiliadas, mantenerse informados en tiempo real sobre novedades e incidencias en el servicio, entre otros beneficios.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88291" y="1385455"/>
            <a:ext cx="10021454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Nuestro sistema consta de un aplicativo que consta de envío de incidencias, donde el usuario coloca sus nombres, la incidencia, fecha y hora, estación de tren de la incidencia.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42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043055" y="1433370"/>
            <a:ext cx="6770253" cy="1417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72655" y="179185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REQUERIMIENTOS FUNCIONALES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0982" y="1550556"/>
            <a:ext cx="5922818" cy="130954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s-ES" sz="4000" b="1" dirty="0"/>
              <a:t>Usuario </a:t>
            </a:r>
            <a:r>
              <a:rPr lang="es-ES" sz="4000" b="1" dirty="0" smtClean="0"/>
              <a:t>Gerencial - Mantenimiento </a:t>
            </a:r>
            <a:r>
              <a:rPr lang="es-ES" sz="4000" b="1" dirty="0"/>
              <a:t>completo de  usuarios trabajadores:  </a:t>
            </a:r>
            <a:endParaRPr lang="es-ES" sz="4000" b="1" dirty="0" smtClean="0"/>
          </a:p>
          <a:p>
            <a:pPr marL="0" indent="0">
              <a:buNone/>
            </a:pPr>
            <a:r>
              <a:rPr lang="es-ES" sz="4000" dirty="0" smtClean="0"/>
              <a:t>Debe </a:t>
            </a:r>
            <a:r>
              <a:rPr lang="es-ES" sz="4000" dirty="0"/>
              <a:t>existir un usuario Gerencial que pueda generar otros usuario Administradores, estos </a:t>
            </a:r>
            <a:r>
              <a:rPr lang="es-ES" sz="4000" dirty="0" err="1"/>
              <a:t>podran</a:t>
            </a:r>
            <a:r>
              <a:rPr lang="es-ES" sz="4000" dirty="0"/>
              <a:t> administrar a los clientes. Debe poder crear usuarios Choferes y asistentes</a:t>
            </a:r>
            <a:endParaRPr lang="es-ES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929" y="2009993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b="1" dirty="0">
                <a:solidFill>
                  <a:schemeClr val="bg1"/>
                </a:solidFill>
              </a:rPr>
              <a:t>Funciones </a:t>
            </a:r>
            <a:r>
              <a:rPr lang="es-PE" sz="2000" b="1" dirty="0" smtClean="0">
                <a:solidFill>
                  <a:schemeClr val="bg1"/>
                </a:solidFill>
              </a:rPr>
              <a:t>administrativas </a:t>
            </a:r>
            <a:r>
              <a:rPr lang="es-PE" sz="2000" b="1" dirty="0">
                <a:solidFill>
                  <a:schemeClr val="bg1"/>
                </a:solidFill>
              </a:rPr>
              <a:t>Gerenciales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43055" y="2989118"/>
            <a:ext cx="6770253" cy="14317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72655" y="326808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430982" y="3073765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Usuario Administrador- Mantenimiento completo de clientes:  </a:t>
            </a:r>
            <a:r>
              <a:rPr lang="es-ES" sz="2200" dirty="0"/>
              <a:t>EL usuario administrador </a:t>
            </a:r>
            <a:r>
              <a:rPr lang="es-ES" sz="2200" dirty="0" err="1"/>
              <a:t>podra</a:t>
            </a:r>
            <a:r>
              <a:rPr lang="es-ES" sz="2200" dirty="0"/>
              <a:t> generar y asignar tarjetas de tren a los clientes que deseen </a:t>
            </a:r>
            <a:r>
              <a:rPr lang="es-ES" sz="2200" dirty="0" smtClean="0"/>
              <a:t>adquirirlo.</a:t>
            </a:r>
            <a:endParaRPr lang="es-ES" sz="22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41929" y="3366367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>
                <a:solidFill>
                  <a:schemeClr val="bg1"/>
                </a:solidFill>
              </a:rPr>
              <a:t>Administrador General de clientes - Funciones comerciales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3055" y="4560175"/>
            <a:ext cx="6770253" cy="13326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72655" y="4782492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430982" y="4720221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Consulta de horarios de partida y llegada: </a:t>
            </a:r>
            <a:r>
              <a:rPr lang="es-ES" sz="2200" dirty="0"/>
              <a:t>El usuario administrador debe poder visualizar el horario de partida y llegada de cada tren.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641929" y="4918660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Función de seguridad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54" t="19816" r="33021" b="17963"/>
          <a:stretch/>
        </p:blipFill>
        <p:spPr>
          <a:xfrm>
            <a:off x="323850" y="0"/>
            <a:ext cx="11734800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7873" y="-189057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6" y="673774"/>
            <a:ext cx="10612583" cy="553768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6B9D47-B88F-4F53-AC52-02F54B951D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75360" y="1867452"/>
            <a:ext cx="520148" cy="1278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CD2051E-4555-4AD3-958B-B22F88A17FB8}"/>
              </a:ext>
            </a:extLst>
          </p:cNvPr>
          <p:cNvSpPr/>
          <p:nvPr/>
        </p:nvSpPr>
        <p:spPr>
          <a:xfrm>
            <a:off x="8138308" y="3146287"/>
            <a:ext cx="914400" cy="433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Vistas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CBCAD6-0C6E-477D-9578-C5109764AE1F}"/>
              </a:ext>
            </a:extLst>
          </p:cNvPr>
          <p:cNvSpPr/>
          <p:nvPr/>
        </p:nvSpPr>
        <p:spPr>
          <a:xfrm>
            <a:off x="7783812" y="5680513"/>
            <a:ext cx="1775792" cy="498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/>
              <a:t>footer</a:t>
            </a:r>
            <a:endParaRPr lang="es-PE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207052-A985-4B17-828A-41874475EA50}"/>
              </a:ext>
            </a:extLst>
          </p:cNvPr>
          <p:cNvSpPr/>
          <p:nvPr/>
        </p:nvSpPr>
        <p:spPr>
          <a:xfrm>
            <a:off x="591126" y="1136506"/>
            <a:ext cx="914400" cy="410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err="1"/>
              <a:t>header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3180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691" y="0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2" y="1057542"/>
            <a:ext cx="2538639" cy="5098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3" y="1057542"/>
            <a:ext cx="2585051" cy="50984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97" y="1097024"/>
            <a:ext cx="2534288" cy="5082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406" y="1057542"/>
            <a:ext cx="2537862" cy="50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proyecto será un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implementado con la arquitectura MVC(Modelo Vista Controlador), las herramientas que utilizaremos para realizar dicha tarea son Eclipse, el servidor Apache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XAMPP y el sistema de manejo de base de datos que utilizaremos es el MYSQL. Los contenidos que tendrá el trabajo son las siguientes: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un paquete de nombre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WebContent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estarán todas las vistas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(Formularios con código HTML y JavaScript). La cual serán las interfaces de los usuarios, con estilos CSS. Para que sea más presentable.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“java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” crearemos un paquete de nombre “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” en la cual encontraremos el controlador la cual Responde a eventos y invoca peticiones al ‘Modelo’ como por ejemplo eliminar, actualizar y agregar. También encontraremos el Modelo la cual genera la lógica de negocio y las consultas que realizaremos. Por otro lado, encontramos a la entidad los cual representas los campos de la base de datos y cada uno de los atributos están con métodos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paquete Meta-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crearemos un archivo XML para crear la conexión a la base de datos.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MYSQL crearemos una base de datos con el comando créate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“el nombre”, luego crearemos los campos con la instrucción créate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“El _nombre de la tabla”(“dentro de esto los atributos con sus respectivos valores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, etc.”)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38646" y="566241"/>
            <a:ext cx="6901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Contenido del proyecto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60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056" y="2124363"/>
            <a:ext cx="10515600" cy="226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6000" b="1" dirty="0" smtClean="0">
                <a:solidFill>
                  <a:srgbClr val="C00000"/>
                </a:solidFill>
              </a:rPr>
              <a:t>GRACIAS</a:t>
            </a:r>
            <a:endParaRPr lang="es-ES" sz="60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7" y="4385107"/>
            <a:ext cx="6421776" cy="10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467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Presentación de PowerPoint</vt:lpstr>
      <vt:lpstr>DESCRIPCIÓN DEL APLICATIVO</vt:lpstr>
      <vt:lpstr>REQUERIMIENTOS FUNCIONALES</vt:lpstr>
      <vt:lpstr>Presentación de PowerPoint</vt:lpstr>
      <vt:lpstr>DEMO</vt:lpstr>
      <vt:lpstr>DEMO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AUTONOMA</cp:lastModifiedBy>
  <cp:revision>16</cp:revision>
  <dcterms:created xsi:type="dcterms:W3CDTF">2019-06-25T18:13:52Z</dcterms:created>
  <dcterms:modified xsi:type="dcterms:W3CDTF">2019-06-27T00:28:33Z</dcterms:modified>
</cp:coreProperties>
</file>