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9" r:id="rId3"/>
    <p:sldId id="261" r:id="rId4"/>
    <p:sldId id="265" r:id="rId5"/>
    <p:sldId id="260" r:id="rId6"/>
    <p:sldId id="266" r:id="rId7"/>
    <p:sldId id="262" r:id="rId8"/>
    <p:sldId id="263" r:id="rId9"/>
    <p:sldId id="257" r:id="rId10"/>
    <p:sldId id="264" r:id="rId11"/>
    <p:sldId id="258" r:id="rId1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48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1DB14-F075-49EF-9CD0-43AC48807B11}" type="datetimeFigureOut">
              <a:rPr lang="es-ES" smtClean="0"/>
              <a:t>13/04/2019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B2865-91F5-4646-88FD-FBA03ED235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0257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1DB14-F075-49EF-9CD0-43AC48807B11}" type="datetimeFigureOut">
              <a:rPr lang="es-ES" smtClean="0"/>
              <a:t>13/04/2019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B2865-91F5-4646-88FD-FBA03ED235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77041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1DB14-F075-49EF-9CD0-43AC48807B11}" type="datetimeFigureOut">
              <a:rPr lang="es-ES" smtClean="0"/>
              <a:t>13/04/2019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B2865-91F5-4646-88FD-FBA03ED235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43926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1DB14-F075-49EF-9CD0-43AC48807B11}" type="datetimeFigureOut">
              <a:rPr lang="es-ES" smtClean="0"/>
              <a:t>13/04/2019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B2865-91F5-4646-88FD-FBA03ED235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2909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1DB14-F075-49EF-9CD0-43AC48807B11}" type="datetimeFigureOut">
              <a:rPr lang="es-ES" smtClean="0"/>
              <a:t>13/04/2019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B2865-91F5-4646-88FD-FBA03ED235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97083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1DB14-F075-49EF-9CD0-43AC48807B11}" type="datetimeFigureOut">
              <a:rPr lang="es-ES" smtClean="0"/>
              <a:t>13/04/2019</a:t>
            </a:fld>
            <a:endParaRPr lang="es-E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B2865-91F5-4646-88FD-FBA03ED235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6488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1DB14-F075-49EF-9CD0-43AC48807B11}" type="datetimeFigureOut">
              <a:rPr lang="es-ES" smtClean="0"/>
              <a:t>13/04/2019</a:t>
            </a:fld>
            <a:endParaRPr lang="es-E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B2865-91F5-4646-88FD-FBA03ED235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31590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1DB14-F075-49EF-9CD0-43AC48807B11}" type="datetimeFigureOut">
              <a:rPr lang="es-ES" smtClean="0"/>
              <a:t>13/04/2019</a:t>
            </a:fld>
            <a:endParaRPr lang="es-E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B2865-91F5-4646-88FD-FBA03ED235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13875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1DB14-F075-49EF-9CD0-43AC48807B11}" type="datetimeFigureOut">
              <a:rPr lang="es-ES" smtClean="0"/>
              <a:t>13/04/2019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B2865-91F5-4646-88FD-FBA03ED235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6085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1DB14-F075-49EF-9CD0-43AC48807B11}" type="datetimeFigureOut">
              <a:rPr lang="es-ES" smtClean="0"/>
              <a:t>13/04/2019</a:t>
            </a:fld>
            <a:endParaRPr lang="es-E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B2865-91F5-4646-88FD-FBA03ED235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5205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1DB14-F075-49EF-9CD0-43AC48807B11}" type="datetimeFigureOut">
              <a:rPr lang="es-ES" smtClean="0"/>
              <a:t>13/04/2019</a:t>
            </a:fld>
            <a:endParaRPr lang="es-E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B2865-91F5-4646-88FD-FBA03ED235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34998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361DB14-F075-49EF-9CD0-43AC48807B11}" type="datetimeFigureOut">
              <a:rPr lang="es-ES" smtClean="0"/>
              <a:t>13/04/2019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3D5B2865-91F5-4646-88FD-FBA03ED235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91343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arduino-esp8266.readthedocs.io/en/latest/" TargetMode="External"/><Relationship Id="rId2" Type="http://schemas.openxmlformats.org/officeDocument/2006/relationships/hyperlink" Target="https://programarfacil.com/podcast/nodemcu-tutorial-paso-a-paso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doit.am/" TargetMode="External"/><Relationship Id="rId2" Type="http://schemas.openxmlformats.org/officeDocument/2006/relationships/hyperlink" Target="http://amica.io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hyperlink" Target="https://www.wemos.cc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dirty="0" smtClean="0"/>
              <a:t>INTERNET DE LAS COSAS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858720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PINOUT NODEMCU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7170" name="Picture 2" descr="https://github.com/jaimelaborda/Planta-Twittera/raw/master/doc/NodeMCU%20v.1.0%20pinou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5019" y="434527"/>
            <a:ext cx="7177548" cy="5979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31098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 smtClean="0"/>
              <a:t>Informacion</a:t>
            </a:r>
            <a:r>
              <a:rPr lang="es-PE" dirty="0" smtClean="0"/>
              <a:t> ADICIONAL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>
                <a:solidFill>
                  <a:schemeClr val="tx1"/>
                </a:solidFill>
                <a:hlinkClick r:id="rId2"/>
              </a:rPr>
              <a:t>Tutorial:</a:t>
            </a:r>
            <a:endParaRPr lang="es-ES" dirty="0" smtClean="0">
              <a:solidFill>
                <a:schemeClr val="tx1"/>
              </a:solidFill>
              <a:hlinkClick r:id="rId2"/>
            </a:endParaRPr>
          </a:p>
          <a:p>
            <a:r>
              <a:rPr lang="es-ES" dirty="0" smtClean="0">
                <a:hlinkClick r:id="rId2"/>
              </a:rPr>
              <a:t>https</a:t>
            </a:r>
            <a:r>
              <a:rPr lang="es-ES" dirty="0">
                <a:hlinkClick r:id="rId2"/>
              </a:rPr>
              <a:t>://programarfacil.com/podcast/nodemcu-tutorial-paso-a-paso</a:t>
            </a:r>
            <a:r>
              <a:rPr lang="es-ES" dirty="0" smtClean="0">
                <a:hlinkClick r:id="rId2"/>
              </a:rPr>
              <a:t>/</a:t>
            </a:r>
            <a:endParaRPr lang="es-ES" dirty="0" smtClean="0"/>
          </a:p>
          <a:p>
            <a:endParaRPr lang="es-PE" dirty="0"/>
          </a:p>
          <a:p>
            <a:r>
              <a:rPr lang="es-PE" dirty="0" err="1" smtClean="0"/>
              <a:t>Documentacion</a:t>
            </a:r>
            <a:r>
              <a:rPr lang="es-PE" dirty="0" smtClean="0"/>
              <a:t> </a:t>
            </a:r>
            <a:r>
              <a:rPr lang="es-PE" smtClean="0"/>
              <a:t>Oficial:</a:t>
            </a:r>
          </a:p>
          <a:p>
            <a:r>
              <a:rPr lang="es-ES" smtClean="0">
                <a:hlinkClick r:id="rId3"/>
              </a:rPr>
              <a:t>https</a:t>
            </a:r>
            <a:r>
              <a:rPr lang="es-ES">
                <a:hlinkClick r:id="rId3"/>
              </a:rPr>
              <a:t>://arduino-esp8266.readthedocs.io/en/latest/</a:t>
            </a:r>
            <a:endParaRPr lang="es-PE" dirty="0" smtClean="0"/>
          </a:p>
          <a:p>
            <a:pPr marL="0" indent="0">
              <a:buNone/>
            </a:pPr>
            <a:endParaRPr lang="es-PE" dirty="0" smtClean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97170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ESP8266</a:t>
            </a:r>
            <a:br>
              <a:rPr lang="es-PE" dirty="0" smtClean="0"/>
            </a:br>
            <a:r>
              <a:rPr lang="es-PE" dirty="0" smtClean="0"/>
              <a:t>(WIFI)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2694101"/>
          </a:xfrm>
        </p:spPr>
        <p:txBody>
          <a:bodyPr/>
          <a:lstStyle/>
          <a:p>
            <a:r>
              <a:rPr lang="es-PE" dirty="0" smtClean="0"/>
              <a:t>Es un SOC (sistema </a:t>
            </a:r>
            <a:r>
              <a:rPr lang="es-PE" dirty="0" err="1" smtClean="0"/>
              <a:t>on</a:t>
            </a:r>
            <a:r>
              <a:rPr lang="es-PE" dirty="0" smtClean="0"/>
              <a:t> chip) , o de forma general, un microcontrolador con conectividad </a:t>
            </a:r>
            <a:r>
              <a:rPr lang="es-PE" dirty="0" err="1" smtClean="0"/>
              <a:t>wifi</a:t>
            </a:r>
            <a:r>
              <a:rPr lang="es-PE" dirty="0" smtClean="0"/>
              <a:t> integrada. Fue creado por la empresa china ESPRESSIF.</a:t>
            </a:r>
          </a:p>
          <a:p>
            <a:r>
              <a:rPr lang="es-PE" dirty="0" smtClean="0"/>
              <a:t>Este Chip fue creado para el mercado del internet de las cosas, su diseño altamente integrado y rendimiento lo hacen el chip mas popular para desarrollar proyectos IOT</a:t>
            </a:r>
          </a:p>
          <a:p>
            <a:endParaRPr lang="es-ES" dirty="0"/>
          </a:p>
        </p:txBody>
      </p:sp>
      <p:sp>
        <p:nvSpPr>
          <p:cNvPr id="4" name="AutoShape 2" descr="Resultado de imagen para esp8266 so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1028" name="Picture 4" descr="Resultado de imagen para esp8266 soc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9268" y="3441400"/>
            <a:ext cx="3044826" cy="2283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para esp8266 so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7609" y="3154460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3495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CHIP INTERNAMENTE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2197144"/>
          </a:xfrm>
        </p:spPr>
        <p:txBody>
          <a:bodyPr/>
          <a:lstStyle/>
          <a:p>
            <a:r>
              <a:rPr lang="es-PE" dirty="0"/>
              <a:t>Vamos a partir de la unidad más básica la MCU o microcontrolador. En el </a:t>
            </a:r>
            <a:r>
              <a:rPr lang="es-PE" dirty="0" err="1"/>
              <a:t>NodeMCU</a:t>
            </a:r>
            <a:r>
              <a:rPr lang="es-PE" dirty="0"/>
              <a:t> este chip se integra dentro del </a:t>
            </a:r>
            <a:r>
              <a:rPr lang="es-PE" dirty="0" err="1"/>
              <a:t>SoC.</a:t>
            </a:r>
            <a:r>
              <a:rPr lang="es-PE" dirty="0"/>
              <a:t> Como veremos a continuación, a todo este conjunto (</a:t>
            </a:r>
            <a:r>
              <a:rPr lang="es-PE" dirty="0" err="1"/>
              <a:t>SoC</a:t>
            </a:r>
            <a:r>
              <a:rPr lang="es-PE" dirty="0"/>
              <a:t>) se le conoce como ESP8266.</a:t>
            </a:r>
            <a:endParaRPr lang="es-ES" dirty="0"/>
          </a:p>
        </p:txBody>
      </p:sp>
      <p:pic>
        <p:nvPicPr>
          <p:cNvPr id="3074" name="Picture 2" descr="diagrama bloques funcionales esp8266 cp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9268" y="2646085"/>
            <a:ext cx="7766458" cy="3714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4387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Gama de </a:t>
            </a:r>
            <a:r>
              <a:rPr lang="es-PE" dirty="0" err="1" smtClean="0"/>
              <a:t>modulos</a:t>
            </a:r>
            <a:r>
              <a:rPr lang="es-PE" dirty="0" smtClean="0"/>
              <a:t> esp8266</a:t>
            </a:r>
            <a:endParaRPr lang="es-ES" dirty="0"/>
          </a:p>
        </p:txBody>
      </p:sp>
      <p:pic>
        <p:nvPicPr>
          <p:cNvPr id="8194" name="Picture 2" descr="mÃ³dulos esp8266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0972" y="2242230"/>
            <a:ext cx="3479084" cy="3767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5071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dirty="0" err="1"/>
              <a:t>NodeMCU</a:t>
            </a:r>
            <a:r>
              <a:rPr lang="es-PE" b="1" dirty="0"/>
              <a:t> el kit de desarrollo para el IoT</a:t>
            </a:r>
            <a:br>
              <a:rPr lang="es-PE" b="1" dirty="0"/>
            </a:b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2137509"/>
          </a:xfrm>
        </p:spPr>
        <p:txBody>
          <a:bodyPr/>
          <a:lstStyle/>
          <a:p>
            <a:pPr marL="0" indent="0">
              <a:buNone/>
            </a:pPr>
            <a:r>
              <a:rPr lang="es-PE" dirty="0" err="1"/>
              <a:t>NodeMCU</a:t>
            </a:r>
            <a:r>
              <a:rPr lang="es-PE" dirty="0"/>
              <a:t> es una placa de desarrollo totalmente abierta, a nivel de software y de hardware. Al igual que ocurre con Arduino, en </a:t>
            </a:r>
            <a:r>
              <a:rPr lang="es-PE" dirty="0" err="1"/>
              <a:t>NodeMCU</a:t>
            </a:r>
            <a:r>
              <a:rPr lang="es-PE" dirty="0"/>
              <a:t> todo está dispuesto para facilitar la programación de un microcontrolador o MCU (del inglés </a:t>
            </a:r>
            <a:r>
              <a:rPr lang="es-PE" dirty="0" err="1"/>
              <a:t>Microcontroller</a:t>
            </a:r>
            <a:r>
              <a:rPr lang="es-PE" dirty="0"/>
              <a:t> </a:t>
            </a:r>
            <a:r>
              <a:rPr lang="es-PE" dirty="0" err="1"/>
              <a:t>Unit</a:t>
            </a:r>
            <a:r>
              <a:rPr lang="es-PE" dirty="0"/>
              <a:t>).</a:t>
            </a:r>
            <a:endParaRPr lang="es-ES" dirty="0"/>
          </a:p>
        </p:txBody>
      </p:sp>
      <p:pic>
        <p:nvPicPr>
          <p:cNvPr id="2050" name="Picture 2" descr="Imagen relacionad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9905" y="3001617"/>
            <a:ext cx="3381375" cy="310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7550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Versiones NODEMCU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962399" y="307662"/>
            <a:ext cx="6641497" cy="1632349"/>
          </a:xfrm>
        </p:spPr>
        <p:txBody>
          <a:bodyPr>
            <a:normAutofit lnSpcReduction="10000"/>
          </a:bodyPr>
          <a:lstStyle/>
          <a:p>
            <a:r>
              <a:rPr lang="es-ES" dirty="0"/>
              <a:t>Principalmente vamos a encontrar 3 fabricantes:</a:t>
            </a:r>
          </a:p>
          <a:p>
            <a:r>
              <a:rPr lang="es-ES" b="1" dirty="0" err="1">
                <a:hlinkClick r:id="rId2"/>
              </a:rPr>
              <a:t>Amica</a:t>
            </a:r>
            <a:r>
              <a:rPr lang="es-ES" dirty="0"/>
              <a:t> es el distribuidor oficial</a:t>
            </a:r>
          </a:p>
          <a:p>
            <a:r>
              <a:rPr lang="es-ES" b="1" dirty="0">
                <a:hlinkClick r:id="rId3"/>
              </a:rPr>
              <a:t>DOIT</a:t>
            </a:r>
            <a:endParaRPr lang="es-ES" dirty="0"/>
          </a:p>
          <a:p>
            <a:r>
              <a:rPr lang="es-ES" b="1" dirty="0" err="1">
                <a:hlinkClick r:id="rId4"/>
              </a:rPr>
              <a:t>Lolin</a:t>
            </a:r>
            <a:r>
              <a:rPr lang="es-ES" b="1" dirty="0">
                <a:hlinkClick r:id="rId4"/>
              </a:rPr>
              <a:t> / </a:t>
            </a:r>
            <a:r>
              <a:rPr lang="es-ES" b="1" dirty="0" err="1">
                <a:hlinkClick r:id="rId4"/>
              </a:rPr>
              <a:t>Wemos</a:t>
            </a:r>
            <a:endParaRPr lang="es-ES" dirty="0"/>
          </a:p>
        </p:txBody>
      </p:sp>
      <p:pic>
        <p:nvPicPr>
          <p:cNvPr id="9218" name="Picture 2" descr="versiones nodemcu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4727" y="2218466"/>
            <a:ext cx="4576839" cy="3814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5560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669058" y="0"/>
            <a:ext cx="7315200" cy="2376049"/>
          </a:xfrm>
        </p:spPr>
        <p:txBody>
          <a:bodyPr/>
          <a:lstStyle/>
          <a:p>
            <a:r>
              <a:rPr lang="es-PE" dirty="0"/>
              <a:t>No hay que confundir microcontrolador con placa de desarrollo. </a:t>
            </a:r>
            <a:r>
              <a:rPr lang="es-PE" dirty="0" err="1"/>
              <a:t>NodeMCU</a:t>
            </a:r>
            <a:r>
              <a:rPr lang="es-PE" dirty="0"/>
              <a:t> no es un microcontrolador al igual que </a:t>
            </a:r>
            <a:r>
              <a:rPr lang="es-PE" b="1" dirty="0" smtClean="0"/>
              <a:t>Arduino UNO </a:t>
            </a:r>
            <a:r>
              <a:rPr lang="es-PE" dirty="0"/>
              <a:t> tampoco lo es. Son placas o kits de desarrollo que llevan incorporados un chip que se suele llamar </a:t>
            </a:r>
            <a:r>
              <a:rPr lang="es-PE" dirty="0" err="1"/>
              <a:t>SoC</a:t>
            </a:r>
            <a:r>
              <a:rPr lang="es-PE" dirty="0"/>
              <a:t> (</a:t>
            </a:r>
            <a:r>
              <a:rPr lang="es-PE" dirty="0" err="1"/>
              <a:t>Sytem</a:t>
            </a:r>
            <a:r>
              <a:rPr lang="es-PE" dirty="0"/>
              <a:t> </a:t>
            </a:r>
            <a:r>
              <a:rPr lang="es-PE" dirty="0" err="1"/>
              <a:t>on</a:t>
            </a:r>
            <a:r>
              <a:rPr lang="es-PE" dirty="0"/>
              <a:t> a Chip) que dentro tiene un microcontrolador o MCU.</a:t>
            </a:r>
            <a:endParaRPr lang="es-ES" dirty="0"/>
          </a:p>
        </p:txBody>
      </p:sp>
      <p:pic>
        <p:nvPicPr>
          <p:cNvPr id="4098" name="Picture 2" descr="Placa de desarrollo esquema gener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9158" y="2095500"/>
            <a:ext cx="57150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10274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5122" name="Picture 2" descr="kit desarroll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0861" y="726176"/>
            <a:ext cx="7269292" cy="5197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02791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CARACTERISTICAS TECNICAS ESP8266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4184970"/>
          </a:xfrm>
        </p:spPr>
        <p:txBody>
          <a:bodyPr>
            <a:normAutofit/>
          </a:bodyPr>
          <a:lstStyle/>
          <a:p>
            <a:r>
              <a:rPr lang="es-ES" dirty="0"/>
              <a:t>32-bit RISC CPU: </a:t>
            </a:r>
            <a:r>
              <a:rPr lang="es-ES" dirty="0" err="1"/>
              <a:t>Tensilica</a:t>
            </a:r>
            <a:r>
              <a:rPr lang="es-ES" dirty="0"/>
              <a:t> </a:t>
            </a:r>
            <a:r>
              <a:rPr lang="es-ES" dirty="0" err="1"/>
              <a:t>Xtensa</a:t>
            </a:r>
            <a:r>
              <a:rPr lang="es-ES" dirty="0"/>
              <a:t> LX106 corriendo a 80 MHz (que puede ser </a:t>
            </a:r>
            <a:r>
              <a:rPr lang="es-ES" dirty="0" err="1"/>
              <a:t>overclokeado</a:t>
            </a:r>
            <a:r>
              <a:rPr lang="es-ES" dirty="0"/>
              <a:t> a 160MHz si se requiere)</a:t>
            </a:r>
          </a:p>
          <a:p>
            <a:r>
              <a:rPr lang="es-ES" dirty="0"/>
              <a:t>64 KiB de RAM para instrucciones y 96 KiB de RAM para datos</a:t>
            </a:r>
          </a:p>
          <a:p>
            <a:r>
              <a:rPr lang="es-ES" dirty="0"/>
              <a:t>IEEE 802.11 b/g/n Wi-Fi</a:t>
            </a:r>
          </a:p>
          <a:p>
            <a:r>
              <a:rPr lang="es-ES" dirty="0"/>
              <a:t>16 pines </a:t>
            </a:r>
            <a:r>
              <a:rPr lang="es-ES" dirty="0" smtClean="0"/>
              <a:t>GPIO (general </a:t>
            </a:r>
            <a:r>
              <a:rPr lang="es-ES" dirty="0" err="1" smtClean="0"/>
              <a:t>purpose</a:t>
            </a:r>
            <a:r>
              <a:rPr lang="es-ES" dirty="0" smtClean="0"/>
              <a:t> Input output)</a:t>
            </a:r>
            <a:endParaRPr lang="es-ES" dirty="0"/>
          </a:p>
          <a:p>
            <a:r>
              <a:rPr lang="es-ES" dirty="0" smtClean="0"/>
              <a:t>Comunicación UART(Serie) , SPI </a:t>
            </a:r>
            <a:r>
              <a:rPr lang="es-ES" dirty="0"/>
              <a:t>e I2C</a:t>
            </a:r>
          </a:p>
          <a:p>
            <a:r>
              <a:rPr lang="es-ES" dirty="0"/>
              <a:t>UART en los pines dedicados (usada para la programación del chip)</a:t>
            </a:r>
          </a:p>
          <a:p>
            <a:r>
              <a:rPr lang="es-ES" dirty="0"/>
              <a:t>Un convertidor Analógico-Digital (ADC) de 10 bit</a:t>
            </a:r>
          </a:p>
          <a:p>
            <a:endParaRPr lang="es-ES" dirty="0"/>
          </a:p>
        </p:txBody>
      </p:sp>
      <p:pic>
        <p:nvPicPr>
          <p:cNvPr id="6146" name="Picture 2" descr="ESP-12-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5749" y="5048745"/>
            <a:ext cx="3810000" cy="135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7672731"/>
      </p:ext>
    </p:extLst>
  </p:cSld>
  <p:clrMapOvr>
    <a:masterClrMapping/>
  </p:clrMapOvr>
</p:sld>
</file>

<file path=ppt/theme/theme1.xml><?xml version="1.0" encoding="utf-8"?>
<a:theme xmlns:a="http://schemas.openxmlformats.org/drawingml/2006/main" name="Marco">
  <a:themeElements>
    <a:clrScheme name="Marco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Marco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arco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39D77354-939E-4A26-AE51-B3F9618B14B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Marco</Template>
  <TotalTime>24</TotalTime>
  <Words>261</Words>
  <Application>Microsoft Office PowerPoint</Application>
  <PresentationFormat>Panorámica</PresentationFormat>
  <Paragraphs>30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Arial</vt:lpstr>
      <vt:lpstr>Corbel</vt:lpstr>
      <vt:lpstr>Wingdings 2</vt:lpstr>
      <vt:lpstr>Marco</vt:lpstr>
      <vt:lpstr>INTERNET DE LAS COSAS</vt:lpstr>
      <vt:lpstr>ESP8266 (WIFI)</vt:lpstr>
      <vt:lpstr>CHIP INTERNAMENTE</vt:lpstr>
      <vt:lpstr>Gama de modulos esp8266</vt:lpstr>
      <vt:lpstr>NodeMCU el kit de desarrollo para el IoT </vt:lpstr>
      <vt:lpstr>Versiones NODEMCU</vt:lpstr>
      <vt:lpstr>Presentación de PowerPoint</vt:lpstr>
      <vt:lpstr>Presentación de PowerPoint</vt:lpstr>
      <vt:lpstr>CARACTERISTICAS TECNICAS ESP8266</vt:lpstr>
      <vt:lpstr>PINOUT NODEMCU</vt:lpstr>
      <vt:lpstr>Informacion ADICIONAL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 DE LAS COSAS</dc:title>
  <dc:creator>marko</dc:creator>
  <cp:lastModifiedBy>marko</cp:lastModifiedBy>
  <cp:revision>6</cp:revision>
  <dcterms:created xsi:type="dcterms:W3CDTF">2019-04-13T13:18:31Z</dcterms:created>
  <dcterms:modified xsi:type="dcterms:W3CDTF">2019-04-13T13:43:13Z</dcterms:modified>
</cp:coreProperties>
</file>