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522523" r:id="rId1"/>
  </p:sldMasterIdLst>
  <p:notesMasterIdLst>
    <p:notesMasterId r:id="rId4"/>
  </p:notesMasterIdLst>
  <p:sldIdLst>
    <p:sldId id="739" r:id="rId2"/>
    <p:sldId id="575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45B58"/>
    <a:srgbClr val="DE5226"/>
    <a:srgbClr val="009999"/>
    <a:srgbClr val="7A5E9C"/>
    <a:srgbClr val="00CDC8"/>
    <a:srgbClr val="008080"/>
    <a:srgbClr val="00EBE6"/>
    <a:srgbClr val="4CC4C1"/>
    <a:srgbClr val="CF7317"/>
    <a:srgbClr val="EE4E2E"/>
  </p:clrMru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9456" autoAdjust="0"/>
  </p:normalViewPr>
  <p:slideViewPr>
    <p:cSldViewPr snapToGrid="0">
      <p:cViewPr>
        <p:scale>
          <a:sx n="75" d="100"/>
          <a:sy n="75" d="100"/>
        </p:scale>
        <p:origin x="-504" y="30"/>
      </p:cViewPr>
      <p:guideLst>
        <p:guide orient="horz" pos="3339"/>
        <p:guide pos="384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眉占位符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日期占位符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F1F6315-8F95-4913-AD6A-821025140AD8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3020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114693" name="备注占位符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页脚占位符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5" name="灯片编号占位符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D572ADBE-E783-44CF-A965-691A04D21F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3031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C163B8-19D4-440C-9461-DE1FF36DBBEA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ym typeface="+mn-ea"/>
              </a:rPr>
              <a:t>各位领导，现在这个区域是我司面向新高考改革重点打造的产品---新高考一站式解决方案；</a:t>
            </a:r>
          </a:p>
          <a:p>
            <a:pPr>
              <a:defRPr/>
            </a:pPr>
            <a:r>
              <a:rPr lang="zh-CN" altLang="en-US" smtClean="0">
                <a:solidFill>
                  <a:srgbClr val="53D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高考一站式解决方案与国家“新高考改革”政策紧密结合，主要解决新高考改革后面临的问题。</a:t>
            </a:r>
            <a:endParaRPr lang="zh-CN" altLang="en-US" smtClean="0"/>
          </a:p>
        </p:txBody>
      </p:sp>
      <p:sp>
        <p:nvSpPr>
          <p:cNvPr id="2969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C0F3FB-97F0-441C-920B-04FF7E7C6FC4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9657" y="411336"/>
            <a:ext cx="1080000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54000" dist="101600" dir="5400000" algn="t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10800000">
            <a:off x="11111999" y="411336"/>
            <a:ext cx="1080000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254000" dist="101600" dir="5400000" algn="t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4514"/>
            <a:ext cx="12192000" cy="687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26319"/>
          <p:cNvPicPr>
            <a:picLocks noChangeAspect="1"/>
          </p:cNvPicPr>
          <p:nvPr userDrawn="1"/>
        </p:nvPicPr>
        <p:blipFill>
          <a:blip r:embed="rId6" cstate="print"/>
          <a:srcRect b="14907"/>
          <a:stretch>
            <a:fillRect/>
          </a:stretch>
        </p:blipFill>
        <p:spPr>
          <a:xfrm>
            <a:off x="-3810" y="-32385"/>
            <a:ext cx="12199620" cy="6894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2534" r:id="rId1"/>
    <p:sldLayoutId id="2147522535" r:id="rId2"/>
    <p:sldLayoutId id="2147522536" r:id="rId3"/>
    <p:sldLayoutId id="214752253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-32385"/>
            <a:ext cx="12195810" cy="6917769"/>
          </a:xfrm>
          <a:prstGeom prst="rect">
            <a:avLst/>
          </a:prstGeom>
          <a:solidFill>
            <a:srgbClr val="38AAA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17">
            <a:extLst>
              <a:ext uri="{FF2B5EF4-FFF2-40B4-BE49-F238E27FC236}"/>
            </a:extLst>
          </p:cNvPr>
          <p:cNvSpPr txBox="1"/>
          <p:nvPr/>
        </p:nvSpPr>
        <p:spPr>
          <a:xfrm>
            <a:off x="0" y="2335859"/>
            <a:ext cx="12192000" cy="9069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endParaRPr lang="en-US" altLang="zh-CN" sz="4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1"/>
          <p:cNvSpPr txBox="1">
            <a:spLocks noChangeArrowheads="1"/>
          </p:cNvSpPr>
          <p:nvPr/>
        </p:nvSpPr>
        <p:spPr bwMode="auto">
          <a:xfrm>
            <a:off x="0" y="5878276"/>
            <a:ext cx="12191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2385"/>
            <a:ext cx="12195810" cy="6917769"/>
          </a:xfrm>
          <a:prstGeom prst="rect">
            <a:avLst/>
          </a:prstGeom>
          <a:solidFill>
            <a:srgbClr val="009999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7">
            <a:extLst>
              <a:ext uri="{FF2B5EF4-FFF2-40B4-BE49-F238E27FC236}"/>
            </a:extLst>
          </p:cNvPr>
          <p:cNvSpPr txBox="1"/>
          <p:nvPr/>
        </p:nvSpPr>
        <p:spPr>
          <a:xfrm>
            <a:off x="0" y="283844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敬请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指导！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8226" name="AutoShape 2" descr="http://img0.imgtn.bdimg.com/it/u=3406525914,221400315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8228" name="AutoShape 4" descr="http://img0.imgtn.bdimg.com/it/u=3406525914,221400315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8230" name="AutoShape 6" descr="http://img0.imgtn.bdimg.com/it/u=3406525914,221400315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8232" name="AutoShape 8" descr="http://img0.imgtn.bdimg.com/it/u=3406525914,2214003154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15410</TotalTime>
  <Pages>0</Pages>
  <Words>58</Words>
  <Characters>0</Characters>
  <Application>Microsoft Office PowerPoint</Application>
  <DocSecurity>0</DocSecurity>
  <PresentationFormat>自定义</PresentationFormat>
  <Lines>0</Lines>
  <Paragraphs>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自定义设计方案</vt:lpstr>
      <vt:lpstr>幻灯片 1</vt:lpstr>
      <vt:lpstr>幻灯片 2</vt:lpstr>
    </vt:vector>
  </TitlesOfParts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Administrator</cp:lastModifiedBy>
  <cp:revision>2034</cp:revision>
  <dcterms:created xsi:type="dcterms:W3CDTF">2015-08-29T09:39:58Z</dcterms:created>
  <dcterms:modified xsi:type="dcterms:W3CDTF">2021-08-25T12:13:24Z</dcterms:modified>
  <cp:category>12sc.taobao.com</cp:category>
  <cp:contentType>12sc.taobao.com</cp:contentType>
  <cp:contentStatus>12sc.taobao.com</cp:contentStatus>
</cp:coreProperties>
</file>