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2" r:id="rId4"/>
    <p:sldId id="264" r:id="rId5"/>
    <p:sldId id="265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5" autoAdjust="0"/>
  </p:normalViewPr>
  <p:slideViewPr>
    <p:cSldViewPr>
      <p:cViewPr varScale="1">
        <p:scale>
          <a:sx n="104" d="100"/>
          <a:sy n="104" d="100"/>
        </p:scale>
        <p:origin x="-73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5812" y="2819400"/>
            <a:ext cx="81067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Plecaţi-vă lui Dumnezeu!</a:t>
            </a:r>
            <a:endParaRPr lang="fr-FR" altLang="ro-RO" sz="4800" b="1" dirty="0" smtClean="0"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98059" y="1194137"/>
            <a:ext cx="3384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en-US" altLang="ro-RO" sz="6000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endParaRPr lang="ro-RO" altLang="ro-RO" sz="6000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1698486"/>
            <a:ext cx="79248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altLang="ro-RO" sz="4000" dirty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   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Plecaţi-vă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lui Dumnezeu, 	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Popoare-oriunde vă găsiţi;	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ni L-a dat pe Fiul Său,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Cunoaşteţi-L şi Îi serviţi! 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/>
            </a:r>
            <a:b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5528" y="16002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"/>
          <p:cNvSpPr txBox="1">
            <a:spLocks noChangeArrowheads="1"/>
          </p:cNvSpPr>
          <p:nvPr/>
        </p:nvSpPr>
        <p:spPr bwMode="auto">
          <a:xfrm>
            <a:off x="533400" y="1600200"/>
            <a:ext cx="79248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altLang="ro-RO" sz="4000" dirty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Veniţi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’nainte-I mulţumind!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ne-a făcut, nu singuri, noi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Şi, când umblam noi rătăcind,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turma Lui ne-aduse-apoi.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/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7434" y="1447800"/>
            <a:ext cx="673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endParaRPr lang="ro-RO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585242" y="1726096"/>
            <a:ext cx="79248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Suntem popor sub mâna Lui,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trup şi suflet siguri stăm,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Dacă nu Lui, atuncea cui,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Cântarea noastră să ’nălţăm? 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/>
            </a:r>
            <a:b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1818" y="1600200"/>
            <a:ext cx="673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endParaRPr lang="ro-RO"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533400" y="1689521"/>
            <a:ext cx="79248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Cât lumea e cuprinsul Său,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Statornic e-n cuvânt şi har!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este-al nostru Dumnezeu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Iubire fără de hotar! 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/>
            </a:r>
            <a:b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1635" y="1544538"/>
            <a:ext cx="6864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endParaRPr lang="ro-RO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18</TotalTime>
  <Words>36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azsverona</cp:lastModifiedBy>
  <cp:revision>6</cp:revision>
  <dcterms:created xsi:type="dcterms:W3CDTF">2013-10-07T13:04:08Z</dcterms:created>
  <dcterms:modified xsi:type="dcterms:W3CDTF">2015-11-21T10:06:53Z</dcterms:modified>
</cp:coreProperties>
</file>