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595" autoAdjust="0"/>
  </p:normalViewPr>
  <p:slideViewPr>
    <p:cSldViewPr>
      <p:cViewPr varScale="1">
        <p:scale>
          <a:sx n="49" d="100"/>
          <a:sy n="49" d="100"/>
        </p:scale>
        <p:origin x="-102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8194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Aleluia! Amin (canon)</a:t>
            </a:r>
            <a:endParaRPr lang="fr-FR" altLang="ro-RO" sz="4800" b="1" dirty="0" smtClean="0"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98059" y="1194137"/>
            <a:ext cx="26260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</a:t>
            </a:r>
            <a:endParaRPr lang="ro-RO" altLang="ro-RO" sz="6000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0" y="1195252"/>
            <a:ext cx="6671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endParaRPr lang="ro-RO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Aleluia, Aleluia!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Amin, Amin! 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/>
            </a:r>
            <a:b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22</TotalTime>
  <Words>16</Words>
  <Application>Microsoft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Imnuri noi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10</cp:revision>
  <dcterms:created xsi:type="dcterms:W3CDTF">2013-10-07T13:04:08Z</dcterms:created>
  <dcterms:modified xsi:type="dcterms:W3CDTF">2013-10-08T09:30:30Z</dcterms:modified>
</cp:coreProperties>
</file>