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slava Ta uniţi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8059" y="1194137"/>
            <a:ext cx="2626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endParaRPr lang="ro-RO" altLang="ro-RO" sz="6000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195252"/>
            <a:ext cx="665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endParaRPr lang="ro-RO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70690" y="9906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Ta uniţi, închinare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Ţi-aducem, Doamne,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Cântăm în cinstea Ta, Dumnezeul creator,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Tatălui mărire şi Fiului în veac,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Şi-adevăratului Duh Sfânt de viaţă dătător.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9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70690" y="990600"/>
            <a:ext cx="803991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Ta venim! Toată lauda, onoarea, cinstea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Aducem lui Hristos, Dumnezeul creator,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crucea Lui o ducem în fiecare zi,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crucea Lui o înălţăm, în vecii vecilor.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90" y="990600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70690" y="990600"/>
            <a:ext cx="803991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Ta uniţi, din popoare ne strângem astăzi,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pace tuturor arătăm un singur cer!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duh şi adevăr stăm ’naintea Ta plecaţi,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Oferă-Ţi harul, Te rugăm, acestui neam de fraţi!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90" y="990600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70690" y="990600"/>
            <a:ext cx="803991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Ta uniţi, Te chemăm, Spirit Sfânt,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Dreptatea lui Hristos să domnească-n lume vrem!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Guverne şi popoare, biserică şi neam,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afle iar credinţa dreaptă, a lui Avraam!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90" y="990600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endParaRPr lang="ro-RO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</TotalTime>
  <Words>38</Words>
  <Application>Microsoft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</cp:revision>
  <dcterms:created xsi:type="dcterms:W3CDTF">2013-10-07T13:04:08Z</dcterms:created>
  <dcterms:modified xsi:type="dcterms:W3CDTF">2013-10-08T09:36:44Z</dcterms:modified>
</cp:coreProperties>
</file>