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Ţi-nalţ, Iehova-n veci cântare!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en-US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Ţi-nalţ, Iehova-n veci cântare,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numai Tu eşti veşnic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Ţi-aduc deplină închinare,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rog să-mi dai şi astăzi Duhul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Ca-n Numele iubitului Tău Fiu,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şi-n purtări pe plac să-Ţi fiu!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Fiul Tău condu-mă, Tată,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El la Tine să m-aducă-apoi,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Ta cea minunată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pună-n mine gând şi simţuri noi!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Şi-aşa să gust de-acum odihna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veac de veac să-Ţi cânt Aleluia!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dă-mi, Părinte-acum putere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preţuiesc Cuvântul Tău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totdeauna cu plăcere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Duh şi-n adevăr să mă închin,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ca purtat de Spiritul Tău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Întreaga veşnicie psalmi să-Ţi cânt!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6096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fericit cât nu se poate: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e-al meu la dreapta Ta, în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„Da” şi „Amin” în El sunt toate,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Oricâte în credinţă-aş vrea să-Ţi cer!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fericit sunt şi de-acum,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 Îţi cânt, puternic Dumnezeu!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86</TotalTime>
  <Words>212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18</cp:revision>
  <dcterms:created xsi:type="dcterms:W3CDTF">2013-10-07T13:04:08Z</dcterms:created>
  <dcterms:modified xsi:type="dcterms:W3CDTF">2013-10-08T12:01:02Z</dcterms:modified>
</cp:coreProperties>
</file>