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19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Mare eşti Tu, Doamne!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 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5751" y="763487"/>
            <a:ext cx="8839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Mare eşti Tu, Doamne, 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sfânt, preaputernic,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Dis-de-dimineaţă voios Îţi voi cânta!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Plin de îndurare, de-nchinare vrednic,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Domn peste toate, veşnic Tu vei sta!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794266"/>
            <a:ext cx="8839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Mare eşti Tu, Doamne, </a:t>
            </a:r>
            <a:endParaRPr lang="en-US" altLang="ro-RO" sz="36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plin de lumină,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Îngerii Te-adoră şi-Ţi cântă zi de zi!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Mii şi zeci de mii doar </a:t>
            </a:r>
            <a:endParaRPr lang="en-US" altLang="ro-RO" sz="36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Ţie Ţi se-nchină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Celui ce-ai fost şi-n veac de veac vei fi!</a:t>
            </a:r>
            <a:endParaRPr lang="ro-RO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1040487"/>
            <a:ext cx="883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Mare eşti Tu, Doamne, mai sus de zare,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Ochi de om nu poate mărirea Ta privi!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Plin eşti de iubire, n-ai asemănare,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Domn preacurat ce-n totul poţi iubi!</a:t>
            </a:r>
            <a:endParaRPr lang="ro-RO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104</TotalTime>
  <Words>136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azsverona</cp:lastModifiedBy>
  <cp:revision>22</cp:revision>
  <dcterms:created xsi:type="dcterms:W3CDTF">2013-10-07T13:04:08Z</dcterms:created>
  <dcterms:modified xsi:type="dcterms:W3CDTF">2015-11-04T10:51:39Z</dcterms:modified>
</cp:coreProperties>
</file>