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8194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 mare este Dumnezeu!</a:t>
            </a:r>
            <a:endParaRPr lang="fr-FR" altLang="ro-RO" sz="4800" b="1" dirty="0" smtClean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 12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609600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mare este Dumnezeu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cât de necuprins!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sus de cer e tronul Său,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dragoste aprins.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609600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faţa Tatălui ceresc,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vesel şi senin,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norii care te-ngrozesc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ploi de har sunt plini!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609600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ochii necredinţei, orbi,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Nimic nu poţi s-aduni,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prin credinţă poţi să sorbi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Cereştile minuni!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609600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Nu-L judeca pe Dumnezeu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simţuri omeneşti,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mult mai sus e planul Său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faptele-I cereşti!</a:t>
            </a:r>
            <a:endParaRPr lang="ro-RO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609600"/>
            <a:ext cx="76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Priviţi cum se-mplinesc acum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Atâtea profeţii!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E-amar al pribegiei drum,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Dar vine marea zi!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112</TotalTime>
  <Words>145</Words>
  <Application>Microsoft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23</cp:revision>
  <dcterms:created xsi:type="dcterms:W3CDTF">2013-10-07T13:04:08Z</dcterms:created>
  <dcterms:modified xsi:type="dcterms:W3CDTF">2013-10-08T12:27:05Z</dcterms:modified>
</cp:coreProperties>
</file>