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Binecuvântă pe Domnul!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 14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 pe Domnul, binecuvântă-al Său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uita niciodată cum S-a jertfit pentru lume!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laudă Lui, laudă suflete-ntruna,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Cântă, suflete-al meu, binecuvântă-L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plătit pentru-al tău păcat,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sânge sfânt vina ţi-a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Pune-I în cale covor de-osanale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cântecul inimii tale!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 pe Domnul, binecuvântă-al Său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uita niciodată cum S-a jertfit pentru lume!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laudă Lui, laudă suflete-ntruna,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Cântă, suflete-al meu, binecuvântă-L mereu!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Te-a-ncununat bunătatea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 risipit suferinţa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Pune-I în cale covor de petale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florile dragostei tale!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 pe Domnul, binecuvântă-al Său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uita niciodată cum S-a jertfit pentru lume!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laudă Lui, laudă suflete-ntruna,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Cântă, suflete-al meu, binecuvântă-L mereu!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 de vultur ţi-a dat să zbori,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 luminat anii trecători,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Pune-I în cale psaltiri şi chimvale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cântă-ndurările Sale!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 pe Domnul, binecuvântă-al Său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uita niciodată cum S-a jertfit pentru lume!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laudă Lui, laudă suflete-ntruna,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Cântă, suflete-al meu, binecuvântă-L mereu!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</TotalTime>
  <Words>261</Words>
  <Application>Microsoft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26</cp:revision>
  <dcterms:created xsi:type="dcterms:W3CDTF">2013-10-07T13:04:08Z</dcterms:created>
  <dcterms:modified xsi:type="dcterms:W3CDTF">2013-10-08T12:36:22Z</dcterms:modified>
</cp:coreProperties>
</file>