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  <p:sldId id="265" r:id="rId5"/>
    <p:sldId id="266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0" autoAdjust="0"/>
    <p:restoredTop sz="94595" autoAdjust="0"/>
  </p:normalViewPr>
  <p:slideViewPr>
    <p:cSldViewPr>
      <p:cViewPr varScale="1">
        <p:scale>
          <a:sx n="49" d="100"/>
          <a:sy n="49" d="100"/>
        </p:scale>
        <p:origin x="-102" y="-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Când cerul nu era făcut</a:t>
            </a:r>
            <a:endParaRPr lang="fr-FR" altLang="ro-RO" sz="4800" b="1" dirty="0" smtClean="0"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15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609600"/>
            <a:ext cx="83058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cerul nu era făcut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cerul nu era făcut,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munţii nici nu s-au născut,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Stăteai de mult pe tronul Tău: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veşnicii eşti Dumnezeu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ro-RO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15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609600"/>
            <a:ext cx="8305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Oricâte mii de ani ar fi,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Tine nu-s decât o zi…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ştii cărarea tuturor: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Trecut, prezent şi viitor!</a:t>
            </a:r>
            <a:endParaRPr lang="ro-RO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15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609600"/>
            <a:ext cx="8305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Suntem pribegi şi călători,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Plutind ca norii trecători,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Dar, cât suflare ne vei da,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Tine Te vom adora!</a:t>
            </a:r>
            <a:endParaRPr lang="ro-RO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15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569655"/>
            <a:ext cx="8305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Învaţă-ne să preţuim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Comoara clipei ce-o trăim!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vieţii noastre Domn să fii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să-Ţi slujim în veşnicii!</a:t>
            </a:r>
            <a:endParaRPr lang="ro-RO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15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126</TotalTime>
  <Words>138</Words>
  <Application>Microsoft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27</cp:revision>
  <dcterms:created xsi:type="dcterms:W3CDTF">2013-10-07T13:04:08Z</dcterms:created>
  <dcterms:modified xsi:type="dcterms:W3CDTF">2013-10-08T12:41:06Z</dcterms:modified>
</cp:coreProperties>
</file>