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 autoAdjust="0"/>
    <p:restoredTop sz="94595" autoAdjust="0"/>
  </p:normalViewPr>
  <p:slideViewPr>
    <p:cSldViewPr>
      <p:cViewPr varScale="1">
        <p:scale>
          <a:sx n="49" d="100"/>
          <a:sy n="49" d="100"/>
        </p:scale>
        <p:origin x="-102" y="-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Cântaţi mărire-n cor!</a:t>
            </a:r>
            <a:endParaRPr lang="fr-FR" altLang="ro-RO" sz="4800" b="1" dirty="0" smtClean="0"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16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609600"/>
            <a:ext cx="9144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Cântaţi mărire-n cor, Hristos e Împărat,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este Domnul nostru, Domnul adorat!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mulţumiri,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glasul vostru înălţaţi, să-L lăudaţi!</a:t>
            </a:r>
            <a:endParaRPr lang="ro-RO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609600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lumi de nepătruns se-aude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ne-ncetat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Acelaşi cântec, plin de slavă, minunat!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Oştiri cereşti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Dumnezeu Îl preamăresc şi-I mulţumesc!</a:t>
            </a:r>
            <a:endParaRPr lang="ro-RO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609600"/>
            <a:ext cx="9144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Cântaţi domnia Lui, e fără de sfârşit!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tronul slavei Sale stă nebiruit!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îngeri mii,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Iubirea Lui s-o proclamaţi şi să-I cântaţi!</a:t>
            </a:r>
            <a:endParaRPr lang="ro-RO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131</TotalTime>
  <Words>90</Words>
  <Application>Microsoft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28</cp:revision>
  <dcterms:created xsi:type="dcterms:W3CDTF">2013-10-07T13:04:08Z</dcterms:created>
  <dcterms:modified xsi:type="dcterms:W3CDTF">2013-10-08T12:45:34Z</dcterms:modified>
</cp:coreProperties>
</file>