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3" r:id="rId3"/>
    <p:sldId id="264" r:id="rId4"/>
    <p:sldId id="265" r:id="rId5"/>
    <p:sldId id="266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40" autoAdjust="0"/>
    <p:restoredTop sz="94595" autoAdjust="0"/>
  </p:normalViewPr>
  <p:slideViewPr>
    <p:cSldViewPr>
      <p:cViewPr varScale="1">
        <p:scale>
          <a:sx n="49" d="100"/>
          <a:sy n="49" d="100"/>
        </p:scale>
        <p:origin x="-102" y="-5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40093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Iehova-i din veac</a:t>
            </a:r>
            <a:endParaRPr lang="fr-FR" altLang="ro-RO" sz="4800" b="1" dirty="0" smtClean="0"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18</a:t>
            </a:r>
            <a:endParaRPr lang="ro-RO" sz="6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304800" y="609600"/>
            <a:ext cx="87630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Iehova-i din veac pe-al gloriei tron!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Măriţi-L pe El, ca Rege şi Domn!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faptele voastre şi-n glasul oricui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fie dreptatea şi dragostea Lui!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18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304800" y="609600"/>
            <a:ext cx="876300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El poate din nori să-Şi facă buni soli,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Din flăcări şi vânt, umili slujitori!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slava luminii, hotar netrecut,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El are sălaşul, de nimeni văzut!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18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304800" y="609600"/>
            <a:ext cx="87630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Nimic nu-i în cer, nimic pe pământ,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Decât poruncit de glasul Său sfânt!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planul Său mare El schimbă pe regi,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Să-I daţi închinare, popoare întregi!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18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304800" y="609600"/>
            <a:ext cx="876300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Zidiri şi făpturi cumva de-ar pieri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munţi în adânc, sub mări </a:t>
            </a:r>
            <a:endParaRPr lang="en-US" altLang="ro-RO" sz="400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vi-VN" altLang="ro-RO" sz="4000" smtClean="0">
                <a:solidFill>
                  <a:schemeClr val="bg1"/>
                </a:solidFill>
                <a:latin typeface="Georgia" pitchFamily="18" charset="0"/>
              </a:rPr>
              <a:t>de-ar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fugi,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Iehova rămâne pe-al gloriei tron,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Mărit în vecie, ca Rege şi Domn!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18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138</TotalTime>
  <Words>161</Words>
  <Application>Microsoft PowerPoint</Application>
  <PresentationFormat>On-screen Show (4:3)</PresentationFormat>
  <Paragraphs>27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Imnuri noi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Ionut I</dc:creator>
  <cp:lastModifiedBy>Ionut I</cp:lastModifiedBy>
  <cp:revision>30</cp:revision>
  <dcterms:created xsi:type="dcterms:W3CDTF">2013-10-07T13:04:08Z</dcterms:created>
  <dcterms:modified xsi:type="dcterms:W3CDTF">2013-10-08T12:52:21Z</dcterms:modified>
</cp:coreProperties>
</file>