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Laudă, suflete, pe Domnul!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6096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Laudă, suflete, pe Domnul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bunătatea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te ţine cu-ndurare,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 nu uita!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e la dreapta ta!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6096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Laudă, suflete,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porneşte-al mării 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va linişti furtuna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rosteşte un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 pace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6096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Laudă, suflete,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Întuneric cât ar fi!…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Zorii zilei, plini de slavă,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se vor ivi!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veci cu El vei fi!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142</TotalTime>
  <Words>128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32</cp:revision>
  <dcterms:created xsi:type="dcterms:W3CDTF">2013-10-07T13:04:08Z</dcterms:created>
  <dcterms:modified xsi:type="dcterms:W3CDTF">2015-10-03T07:59:53Z</dcterms:modified>
</cp:coreProperties>
</file>