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4" r:id="rId3"/>
    <p:sldId id="267" r:id="rId4"/>
    <p:sldId id="265" r:id="rId5"/>
    <p:sldId id="268" r:id="rId6"/>
    <p:sldId id="266" r:id="rId7"/>
    <p:sldId id="269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595" autoAdjust="0"/>
  </p:normalViewPr>
  <p:slideViewPr>
    <p:cSldViewPr>
      <p:cViewPr varScale="1">
        <p:scale>
          <a:sx n="74" d="100"/>
          <a:sy n="74" d="100"/>
        </p:scale>
        <p:origin x="104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40093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Slavă, slavă!</a:t>
            </a:r>
            <a:endParaRPr lang="fr-FR" altLang="ro-RO" sz="4800" b="1" dirty="0" smtClean="0"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20</a:t>
            </a:r>
            <a:endParaRPr lang="ro-RO" sz="6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09600" y="615553"/>
            <a:ext cx="82296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Slavă, slavă, slavă şi cinste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de-a pururi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Se cuvine Celui ce ne-a salvat!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Tresăltaţi în cântece de bucurie,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Lăudaţi-I Numele minunat!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 un bun păstor pe toţi ai Săi conduce,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 toiagu-I mângâie ne-ncetat.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20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76200" y="2462212"/>
            <a:ext cx="90678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>
                <a:solidFill>
                  <a:schemeClr val="bg1"/>
                </a:solidFill>
                <a:latin typeface="Georgia" pitchFamily="18" charset="0"/>
              </a:rPr>
              <a:t>Preamăriţi-I dragostea Sa fără pată,</a:t>
            </a:r>
          </a:p>
          <a:p>
            <a:r>
              <a:rPr lang="vi-VN" altLang="ro-RO" sz="4000" dirty="0">
                <a:solidFill>
                  <a:schemeClr val="bg1"/>
                </a:solidFill>
                <a:latin typeface="Georgia" pitchFamily="18" charset="0"/>
              </a:rPr>
              <a:t>Slavă, slavă Celui ce ne-a salvat!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20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0775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09600" y="0"/>
            <a:ext cx="82296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Slavă, slavă, slavă şi cinste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de-a pururi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Celui ce pe Golgota S-a jertfit!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Cei salvaţi în veci Îi aduc osanale,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Căci din moarte Domnul 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i-a mântuit.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Tari în adevăr, mergem 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cântând pe cale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 Isus, Păstorul cel minunat.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20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76200" y="2462212"/>
            <a:ext cx="90678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>
                <a:solidFill>
                  <a:schemeClr val="bg1"/>
                </a:solidFill>
                <a:latin typeface="Georgia" pitchFamily="18" charset="0"/>
              </a:rPr>
              <a:t>Preamăriţi-I dragostea Sa fără pată,</a:t>
            </a:r>
          </a:p>
          <a:p>
            <a:r>
              <a:rPr lang="vi-VN" altLang="ro-RO" sz="4000" dirty="0">
                <a:solidFill>
                  <a:schemeClr val="bg1"/>
                </a:solidFill>
                <a:latin typeface="Georgia" pitchFamily="18" charset="0"/>
              </a:rPr>
              <a:t>Slavă, slavă Celui ce ne-a salvat!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20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0912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09600" y="0"/>
            <a:ext cx="82296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Slavă, slavă, slavă şi cinste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de-a pururi,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Aclamaţi pe-Acest mare-Nvingător!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Cel ce este Rege în toată zidirea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domnească-n inima tuturor!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Vezi, pe albul nor, gloria Lui regească,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El e-al nostru Preot şi Împărat!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20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76200" y="2462212"/>
            <a:ext cx="90678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>
                <a:solidFill>
                  <a:schemeClr val="bg1"/>
                </a:solidFill>
                <a:latin typeface="Georgia" pitchFamily="18" charset="0"/>
              </a:rPr>
              <a:t>Preamăriţi-I dragostea Sa fără pată,</a:t>
            </a:r>
          </a:p>
          <a:p>
            <a:r>
              <a:rPr lang="vi-VN" altLang="ro-RO" sz="4000" dirty="0">
                <a:solidFill>
                  <a:schemeClr val="bg1"/>
                </a:solidFill>
                <a:latin typeface="Georgia" pitchFamily="18" charset="0"/>
              </a:rPr>
              <a:t>Slavă, slavă Celui ce ne-a salvat!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20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35427"/>
      </p:ext>
    </p:extLst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147</TotalTime>
  <Words>117</Words>
  <Application>Microsoft Office PowerPoint</Application>
  <PresentationFormat>On-screen Show (4:3)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Georgia</vt:lpstr>
      <vt:lpstr>Times New Roman</vt:lpstr>
      <vt:lpstr>Imnuri noi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Ionut I</dc:creator>
  <cp:lastModifiedBy>Ionut Ionete</cp:lastModifiedBy>
  <cp:revision>33</cp:revision>
  <dcterms:created xsi:type="dcterms:W3CDTF">2013-10-07T13:04:08Z</dcterms:created>
  <dcterms:modified xsi:type="dcterms:W3CDTF">2014-01-21T12:16:40Z</dcterms:modified>
</cp:coreProperties>
</file>