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imn de slavă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11301"/>
            <a:ext cx="7391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imn de slavă vreau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cânt,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el să Te măresc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tuturor, pe-acest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vreau să Te vestesc!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11301"/>
            <a:ext cx="7391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izvor de bucurii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binecuvântări!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Tu să fii şi-n veşnicii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A’ noastre desfătări.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11301"/>
            <a:ext cx="7391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ne trimiţi, chiar şi-n nevoi,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Eterne mângâieri…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 ne supunem noi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Preasfintei Tale vreri!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148</TotalTime>
  <Words>73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33</cp:revision>
  <dcterms:created xsi:type="dcterms:W3CDTF">2013-10-07T13:04:08Z</dcterms:created>
  <dcterms:modified xsi:type="dcterms:W3CDTF">2013-10-08T13:02:54Z</dcterms:modified>
</cp:coreProperties>
</file>