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Măriţi pe Domnul!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 pe Domnul căci El peste regi este Rege!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vă-e Părinte şi El păsul vi-l înţelege…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adunaţi, trâmbiţi şi harpe luaţi,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Israel asta-i lege!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 pe Domnul, El e care totul conduce!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ca pe aripi de vultur v-a dus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vă duce…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v-a ţinut, pentru c-aşa I-a plăcut…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voi El faţa-Şi străluce.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 pe Domnul, El corp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zidi de minune,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sănătate vă dă, El vă dă-nţe­lep­ciune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din păcat, de câte ori v-a salvat?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Cine-ar putea, oare, spune?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 pe Domnul, El este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 mare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care nimeni a ne despărţi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e-n stare!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Dumnezeu a dat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Fiul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scumpi Îi suntem noi, oare!…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 pe Domnul prin imnuri cu voce curată!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ne-a iubit de mult, oare-om pricepe vreodată?…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Tată, dorim şi-acum, şi-n veac să mărim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 Ta minunată!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159</TotalTime>
  <Words>170</Words>
  <Application>Microsoft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35</cp:revision>
  <dcterms:created xsi:type="dcterms:W3CDTF">2013-10-07T13:04:08Z</dcterms:created>
  <dcterms:modified xsi:type="dcterms:W3CDTF">2013-10-08T19:11:53Z</dcterms:modified>
</cp:coreProperties>
</file>