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Măriţi din suflet,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măriţi pe Domnul!</a:t>
            </a:r>
            <a:endParaRPr lang="fr-FR" altLang="ro-RO" sz="4800" b="1" dirty="0" smtClean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81548"/>
            <a:ext cx="8763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Măriţi din suflet, măriţi pe Domnul,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Vrem să-L mărim cât vom trăi!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încă moartea n-a-duce somnul,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Domnu-ntruna-L vom mări!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 al lumii Creator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Domn atotstăpânitor.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Aleluia, mărire Lui, mărire Lui!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81548"/>
            <a:ext cx="8763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Ferice-acela, ferice foarte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Ce, ca şi Iacov credincios,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rugăciune nu se desparte,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speră în Isus Hristos!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crezi în Domnul, braţul Său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scapă sigur de-orice rău.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Aleluia, mărire Lui, mărire Lui!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481548"/>
            <a:ext cx="8763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Măriţi cu toţii înaltul Nume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Celui ce face minuni!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Ori-ce făptură din astă lume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Prosterne-se cu-nchinăciuni!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Copii ai Lui, măriţi cântând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Tatăl, Fiul, Duhul Sfânt!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Aleluia, mărire Lui, mărire Lui!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162</TotalTime>
  <Words>164</Words>
  <Application>Microsoft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36</cp:revision>
  <dcterms:created xsi:type="dcterms:W3CDTF">2013-10-07T13:04:08Z</dcterms:created>
  <dcterms:modified xsi:type="dcterms:W3CDTF">2013-10-08T19:15:22Z</dcterms:modified>
</cp:coreProperties>
</file>