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Măriţi pe Isus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cântare!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Măriţi pe Isus prin cântare,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Slăviţi-L cu toţii în cor,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 toţi iubirea-I cea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braţul cel sfânt, salvator!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 acest Nume frumos!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’Nălţaţi Numele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81547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Suntem toţi zidiţi de-a Sa mână,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El ne-a ales ca popor,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apa vieţii ne mână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bunul nostru Păstor.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 acest Nume frumos!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’Nălţaţi Numele lui Hristos!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40301"/>
            <a:ext cx="8153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să-I cântăm iar şi iară,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pentru noi suferi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Ca, prin astă viaţă amară,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trecem cu El zi de 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 acest Nume frumos!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’Nălţaţi Numele lui Hristos!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8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815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Cântaţi iarăşi cu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tremure sala-n cântat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lumea întreagă să ştie: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ne-a iubit, ne-a salvat!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 acest Nume frumos!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’Nălţaţi Numele lui Hristos!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73772"/>
            <a:ext cx="8153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primeşte cântarea,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veseli noi toţi Ţi-o ’nălţăm,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singur, doar Tu ni-eşti scăparea,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de-acum noi sperăm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 acest Nume frumos!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Cântaţi, ’nălţaţi, 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’Nălţaţi Numele lui Hristos!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46494"/>
      </p:ext>
    </p:extLst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168</TotalTime>
  <Words>262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39</cp:revision>
  <dcterms:created xsi:type="dcterms:W3CDTF">2013-10-07T13:04:08Z</dcterms:created>
  <dcterms:modified xsi:type="dcterms:W3CDTF">2014-09-06T07:11:19Z</dcterms:modified>
</cp:coreProperties>
</file>