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Ne plecăm în adorare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81548"/>
            <a:ext cx="8763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plecăm în adorare, cu tot cerul ne-nchinăm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credinţă, fiecare inima ne-o consacrăm.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Hristos ne dăm cu totul, să lucreze El în noi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Legea-mpărăţiei Sale şi păcatului război!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81548"/>
            <a:ext cx="8763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Vrednic este Domnul nostru să primească gloria,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Vrednic este Mielul care ne-a salvat prin Golgota!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Îngeri, heruvimi şi oameni să-I dea slavă-n veşnicii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Celui care umple lumea de cântări şi bucurii!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81548"/>
            <a:ext cx="8763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Îi jurăm pe veci credinţă Celui care ne-a iubit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cununi de biruinţă pentru noi a împletit.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curând Hristos Se-arată, mântuirea-i la un pas,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suntem de cer aproape; ţie, lume, bun-rămas!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81548"/>
            <a:ext cx="8763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N-avem altă fericire, doar pe Hrist vom lăuda!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El ni-e Domnul, noi suntem oştirea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Hristos în libertate sau pe ruguri vom sluji!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a Lui să fie slava astăzi şi în veşnicii!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81548"/>
            <a:ext cx="8763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Vrednic, vrednic, vrednic este Mielul care-a fost junghiat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primească slava, cinstea de a toate Împărat!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Lumea cu-ale ei va trece, Dumnezeu va triumfa!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Niciodată slava crucii lui Hristos nu va-nceta!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172</TotalTime>
  <Words>236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40</cp:revision>
  <dcterms:created xsi:type="dcterms:W3CDTF">2013-10-07T13:04:08Z</dcterms:created>
  <dcterms:modified xsi:type="dcterms:W3CDTF">2013-10-08T19:24:49Z</dcterms:modified>
</cp:coreProperties>
</file>