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Osanale!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81548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Osanale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Sfânt să-L lăudaţi,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Căci, prin marea-I bunătate,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putem să fim salvaţi!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Lui credincioşie,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îndurarea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 în veci să fie!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173</TotalTime>
  <Words>54</Words>
  <Application>Microsoft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41</cp:revision>
  <dcterms:created xsi:type="dcterms:W3CDTF">2013-10-07T13:04:08Z</dcterms:created>
  <dcterms:modified xsi:type="dcterms:W3CDTF">2013-10-08T19:26:16Z</dcterms:modified>
</cp:coreProperties>
</file>