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Daţi slavă!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Daţi slavă, mărire doar Domnului!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Cinste şi glorie Celui din ceruri!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ne-a zidit, tot El ne-a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177</TotalTime>
  <Words>39</Words>
  <Application>Microsoft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45</cp:revision>
  <dcterms:created xsi:type="dcterms:W3CDTF">2013-10-07T13:04:08Z</dcterms:created>
  <dcterms:modified xsi:type="dcterms:W3CDTF">2013-10-08T19:32:27Z</dcterms:modified>
</cp:coreProperties>
</file>