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tot ce ai creat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81548"/>
            <a:ext cx="7315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tot ce ai creat,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 pământ şi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viaţa ce ne-ai dat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trăim sub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preamărit să fii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ai Tăi iubiţi copii!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Veşnică-nchinare!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81548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Pentru-al nostru scump cămin,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voioşie,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pacea lui ce-o ştim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Încă din pruncie,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ziua de Sabat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odihna ce ne-ai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Slavă-n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81548"/>
            <a:ext cx="7315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Fiul Tău trimis,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 noastră fire, Pentru Cel ce ne-a deschis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 de mântuire,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preamărit să fii!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Aleluia-n veşnicii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Ta iubire!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179</TotalTime>
  <Words>107</Words>
  <Application>Microsoft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45</cp:revision>
  <dcterms:created xsi:type="dcterms:W3CDTF">2013-10-07T13:04:08Z</dcterms:created>
  <dcterms:modified xsi:type="dcterms:W3CDTF">2013-10-08T19:32:13Z</dcterms:modified>
</cp:coreProperties>
</file>