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Cel din slăvi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-11114"/>
            <a:ext cx="88392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Spre Cel din slăvi înalţ a mea cântare,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Spre-al meu Părinte bun şi iubitor,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El a pus pământului hotare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Isus mi-a dat ca Salvator!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De-aceea-Ţi cânt, divin Mântuitor: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Ce mare eşti! Ce mare eşti!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Tu eşti al meu Părinte iubitor! 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Ce mare eşti! Ce mare eşti!</a:t>
            </a:r>
          </a:p>
          <a:p>
            <a:endParaRPr lang="vi-VN" altLang="ro-RO" sz="4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7630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Când mă zbăteam şi nu găseam salvare,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totul se pierdea-n întunecimi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când cel rău cerca să mă doboare,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întărit Isus, din înălţimi! 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it-IT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De-aceea-Ţi cânt, divin Mântuitor: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Ce mare eşti! Ce mare eşti!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Tu eşti al meu Părinte iubitor! 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600" dirty="0">
                <a:solidFill>
                  <a:schemeClr val="bg1"/>
                </a:solidFill>
                <a:latin typeface="Georgia" pitchFamily="18" charset="0"/>
              </a:rPr>
              <a:t>Ce mare eşti! Ce mare eşti!</a:t>
            </a:r>
          </a:p>
          <a:p>
            <a:endParaRPr lang="vi-VN" altLang="ro-RO" sz="36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-145909"/>
            <a:ext cx="8763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Lumina Sa din slăvile senine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 răsărit pe drumul spre Calvar…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S-a dat ca jertfă pentru mine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mi-a adus iertarea Lui în dar.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it-IT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De-aceea-Ţi cânt, divin Mântuitor: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Ce mare eşti! Ce mare eşti!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Tu eşti al meu Părinte iubitor! 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mare eşti! Ce mare eşti!</a:t>
            </a:r>
          </a:p>
          <a:p>
            <a:endParaRPr lang="vi-VN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61867"/>
            <a:ext cx="8763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va veni în ziua Lui cea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va lua în slăvile cereşti;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De-abia aştept să strig cu voce tare: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„Isuse-al meu, ce bun şi mare eşti!”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it-IT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De-aceea-Ţi cânt, divin Mântuitor: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Ce mare eşti! Ce mare eşti!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Tu eşti al meu Părinte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iubitor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mare eşti! Ce mare eşti!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210</TotalTime>
  <Words>283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azsverona</cp:lastModifiedBy>
  <cp:revision>52</cp:revision>
  <dcterms:created xsi:type="dcterms:W3CDTF">2013-10-07T13:04:08Z</dcterms:created>
  <dcterms:modified xsi:type="dcterms:W3CDTF">2015-01-10T08:09:49Z</dcterms:modified>
</cp:coreProperties>
</file>