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Slăviţi pe Domnul!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87501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Domnul!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 şi ceruri, pline de uimire!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tot ce face nu e nici grăbire,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zăbovire!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87501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Domnul, neamuri şi popoare!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suferinţă, El dă vindecare!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primeşte azi, cu îndurare,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fiecare!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8750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milei e speranţa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vina noastră poate fi iertată!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frumoasă-i dragostea de 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Nemăsurată!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8750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lumii să ne însoţească,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învăţăm, azi, limba îngerească!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Cuvântul, plin de dragoste cerească,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se-mplinească!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87501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Cel Puternic totu-i cu putinţă!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Trăim prin har şi mergem prin credinţă!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împlineşte orice trebuinţă,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biruinţă!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211</TotalTime>
  <Words>146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52</cp:revision>
  <dcterms:created xsi:type="dcterms:W3CDTF">2013-10-07T13:04:08Z</dcterms:created>
  <dcterms:modified xsi:type="dcterms:W3CDTF">2013-10-09T05:51:06Z</dcterms:modified>
</cp:coreProperties>
</file>