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50" d="100"/>
          <a:sy n="50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Lăudaţi pe Domnul slavei!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 pe Domnul slavei,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 al harului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fost vestit de veacuri,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Său Nume Îl cinstim.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 Sa iubire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creat, ai Săi să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cu ceru-n adorare,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Ne-nchinăm şi-L preamărim.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 pe Domnul slavei,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ne-a răscumpărat!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 dat veşminte albe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un nume minunat.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Mielul cel de jertfă,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Moartea Lui ne-a mântuit,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lumina vieţii noastre,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Fie-n veci de noi slăvit!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Ridicaţi-vă privirea: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Sfântă-i Maiestatea 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Galaxii de îngeri cântă,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cu ei Îi vom cânta!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Înspre ceruri tot aleargă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Voci şi strigăte de dor: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Te-aşteptăm, o, Domn al slavei,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Domn al domnilor!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216</TotalTime>
  <Words>165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55</cp:revision>
  <dcterms:created xsi:type="dcterms:W3CDTF">2013-10-07T13:04:08Z</dcterms:created>
  <dcterms:modified xsi:type="dcterms:W3CDTF">2013-10-09T05:55:56Z</dcterms:modified>
</cp:coreProperties>
</file>