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50" d="100"/>
          <a:sy n="50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slava Ta, Părinte sfânt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slava Ta, Părinte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Îmbraci întreaga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ce-ai creat pe-acest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Cunoaşte al Tău Nume!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Slăvit să fii,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tot ce faci e-aşa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toate-s foarte bune.</a:t>
            </a:r>
            <a:endParaRPr lang="sv-SE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Doamne, eşti Cel ce-ngrijeşti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timpuri roditoare,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Sămânţa pe ogor o creşti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pui lumină-n soare…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câte mari minuni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fiecare pas răsar!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 închinare!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de-a pururi proslăvit,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Stăpân şi Domn şi Tată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adorat în infinit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Ta zidire, toată!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cânte Numele slăvit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păcătosul mântuit,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inima curată!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231</TotalTime>
  <Words>140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58</cp:revision>
  <dcterms:created xsi:type="dcterms:W3CDTF">2013-10-07T13:04:08Z</dcterms:created>
  <dcterms:modified xsi:type="dcterms:W3CDTF">2013-10-09T06:11:17Z</dcterms:modified>
</cp:coreProperties>
</file>