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Mulţumiţi lui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Mulţumiţi lui Dumnezeu că bun 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Suflete, tresaltă vesel, deci!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Grijile le-azvârle, cântă, spune: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(:„Bunătatea Lui durează-n veci!”:)</a:t>
            </a:r>
            <a:endParaRPr lang="sv-SE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Israel, aleasă moştenire,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pustiu cu Domnul poţi să treci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cânţi săltând de fericire: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(:„Bunătatea Lui durează-n veci!”:)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credinţă mergem înainte,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e-n Isus, nu-n forme reci;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Preamăriţi pe singurul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(:„Bunătatea Lui durează-n veci!”:)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te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temi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Domnu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oricând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oriunde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Dacă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numai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supus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pleci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Orice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zice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Satan, tu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răspunde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(:„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Bunătatea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durează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veci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!”:)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238</TotalTime>
  <Words>144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59</cp:revision>
  <dcterms:created xsi:type="dcterms:W3CDTF">2013-10-07T13:04:08Z</dcterms:created>
  <dcterms:modified xsi:type="dcterms:W3CDTF">2013-10-09T06:18:04Z</dcterms:modified>
</cp:coreProperties>
</file>