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Sfinte Părinte, rămâi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între noi!</a:t>
            </a:r>
            <a:endParaRPr lang="sv-SE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Sfinte Părinte, rămâi între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Ta ne e scut în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iubire, plin de rodire,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Tată, rămâi cu-al Tău har între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 Isuse, rămâi între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Ta sfântă ne-ajută-n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de-ndurare, plin de răbdare,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să laşi pacea Ta între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53340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Preasfânt, să rămâi între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ne-ntăreşti în atâtea nevoi!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putere şi mângâiere,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Preasfânt, să domneşti între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247</TotalTime>
  <Words>119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62</cp:revision>
  <dcterms:created xsi:type="dcterms:W3CDTF">2013-10-07T13:04:08Z</dcterms:created>
  <dcterms:modified xsi:type="dcterms:W3CDTF">2013-10-09T06:27:24Z</dcterms:modified>
</cp:coreProperties>
</file>