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Slavă şi glorie lui Dumnezeu!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 glorie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suflarea să-I cânte mereu: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„Slavă, slavă lui Dumnezeu!”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 glorie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copilaşii să-I cânte mereu: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„Slavă, slavă lui Dumnezeu!”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 glorie lui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tineretul să-I cânte mereu: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„Slavă, slavă lui Dumnezeu!”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258</TotalTime>
  <Words>92</Words>
  <Application>Microsoft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65</cp:revision>
  <dcterms:created xsi:type="dcterms:W3CDTF">2013-10-07T13:04:08Z</dcterms:created>
  <dcterms:modified xsi:type="dcterms:W3CDTF">2013-10-09T06:38:21Z</dcterms:modified>
</cp:coreProperties>
</file>