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Doar Dumnezeu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va fi mărit!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340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Dumnezeu va fi mărit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dragostea-I divină,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de-orice rău ne-a izbăvit,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ne-a fost lumină!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Curând al păcii Sale sfat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va-mplini-n chip minunat;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Tresalte câţi suspină!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340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Tu, Întâi născut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Domn pe-ntreaga fire,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 care-ai făcut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noastră ispăşire,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Ne-ascultă astăzi în nevoi,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Cel mai mare-ntre eroi,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noastră mântuire!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53340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Spirit Sfânt, Tu, dar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orice încercare,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 când norii cresc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dă-ne-mbărbătare!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Îmbracă-ne cu-al Tău Cuvânt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împlinim pe-acest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Lucrarea Ta cea mare!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267</TotalTime>
  <Words>132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67</cp:revision>
  <dcterms:created xsi:type="dcterms:W3CDTF">2013-10-07T13:04:08Z</dcterms:created>
  <dcterms:modified xsi:type="dcterms:W3CDTF">2013-10-09T06:47:43Z</dcterms:modified>
</cp:coreProperties>
</file>