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5" r:id="rId3"/>
    <p:sldId id="266" r:id="rId4"/>
    <p:sldId id="267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40" autoAdjust="0"/>
    <p:restoredTop sz="94595" autoAdjust="0"/>
  </p:normalViewPr>
  <p:slideViewPr>
    <p:cSldViewPr>
      <p:cViewPr varScale="1">
        <p:scale>
          <a:sx n="49" d="100"/>
          <a:sy n="49" d="100"/>
        </p:scale>
        <p:origin x="-102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Să-L lăudăm!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53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38200" y="533400"/>
            <a:ext cx="83058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Să-L lăudăm, să-L cinstim,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Să-L preamărim pe Dumnezeu!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Să-L lăudăm, să-I cântăm,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Să-L înălţăm, Aleluia!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Marea Sa iubire,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Plină de jertfire,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 scapă de pieire.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Măriţi pe Dumnezeu!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53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38200" y="533400"/>
            <a:ext cx="83058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Să-L lăudăm, să-L cinstim,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Să-L preamărim pe Fiul Său!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Să-L lăudăm, să-I cântăm,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Să-L înălţăm, Aleluia!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Jertfa Lui pe cruce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Pace ne aduce,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 Tatăl ne conduce.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Măriţi pe Fiul Său!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53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38200" y="533400"/>
            <a:ext cx="83058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Să-L lăudăm, să-L cinstim,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Să-L preamărim pe Duhul Sfânt!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Să-L lăudăm, să-I cântăm,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Să-L înălţăm, Aleluia!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dă mângâiere,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ne dă putere,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 scapă de cădere.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Măriţi pe Duhul Sfânt!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53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273</TotalTime>
  <Words>151</Words>
  <Application>Microsoft PowerPoint</Application>
  <PresentationFormat>On-screen Show (4:3)</PresentationFormat>
  <Paragraphs>32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Ionut I</dc:creator>
  <cp:lastModifiedBy>Ionut I</cp:lastModifiedBy>
  <cp:revision>69</cp:revision>
  <dcterms:created xsi:type="dcterms:W3CDTF">2013-10-07T13:04:08Z</dcterms:created>
  <dcterms:modified xsi:type="dcterms:W3CDTF">2013-10-09T06:53:02Z</dcterms:modified>
</cp:coreProperties>
</file>