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cred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cred într-Unul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Puternic, nevăzut;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tuturor, veşnic Creator,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chipul Său ne-a făcut!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cred într-Unul Domn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 al lui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Neprihănit, pentru noi jertfit!…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mare e harul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cred că El a înviat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ceruri S-a ’nălţat!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 în sanctuar, mijlocind cu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Mare-Preot sfânt, nepătat!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cred în Duhul cel Preasfânt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Domnul L-a trimis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fim curaţi, să slujim pe fraţi,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vestim ce El a promis!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cred că Domnul vine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morţi vor învia!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pregătit un cămin 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va domni pacea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285</TotalTime>
  <Words>166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72</cp:revision>
  <dcterms:created xsi:type="dcterms:W3CDTF">2013-10-07T13:04:08Z</dcterms:created>
  <dcterms:modified xsi:type="dcterms:W3CDTF">2013-10-09T07:05:23Z</dcterms:modified>
</cp:coreProperties>
</file>