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5" r:id="rId3"/>
    <p:sldId id="266" r:id="rId4"/>
    <p:sldId id="267" r:id="rId5"/>
    <p:sldId id="268" r:id="rId6"/>
    <p:sldId id="269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0" autoAdjust="0"/>
    <p:restoredTop sz="94595" autoAdjust="0"/>
  </p:normalViewPr>
  <p:slideViewPr>
    <p:cSldViewPr>
      <p:cViewPr varScale="1">
        <p:scale>
          <a:sx n="49" d="100"/>
          <a:sy n="49" d="100"/>
        </p:scale>
        <p:origin x="-102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Cred într-Unul Dumnezeu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57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19200" y="533400"/>
            <a:ext cx="79248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Cred într-Unul Dumnezeu,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Tată bun şi drept mereu,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Cel a toate creator,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Plin de har mântuitor.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57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19200" y="533400"/>
            <a:ext cx="79248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Cred în Fiul Său, Hristos,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Steag de luptă luminos,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El, Cuvântul întrupat,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Peste Golgota ’nălţat.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57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19200" y="533400"/>
            <a:ext cx="79248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Cred în Duhul Sfânt, chemat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Dumnezeu adevărat,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Ce-mi îndreaptă pasul rău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mă poartă-n carul Său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57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19200" y="533400"/>
            <a:ext cx="79248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Cred că ziua de Sabat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Lege sfântă-i de urmat,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Cred Cuvântul cum stă scris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am cerul tot deschis.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57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19200" y="533400"/>
            <a:ext cx="79248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5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Cred în pilda ce mi-a dat,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Hristos m-am botezat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aştept venirea Lui</a:t>
            </a:r>
          </a:p>
          <a:p>
            <a:r>
              <a:rPr lang="vi-VN" altLang="ro-RO" sz="4000" smtClean="0">
                <a:solidFill>
                  <a:schemeClr val="bg1"/>
                </a:solidFill>
                <a:latin typeface="Georgia" pitchFamily="18" charset="0"/>
              </a:rPr>
              <a:t>Din înaltul cerului.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57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289</TotalTime>
  <Words>145</Words>
  <Application>Microsoft PowerPoint</Application>
  <PresentationFormat>On-screen Show (4:3)</PresentationFormat>
  <Paragraphs>32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Imnuri noi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Ionut I</dc:creator>
  <cp:lastModifiedBy>Ionut I</cp:lastModifiedBy>
  <cp:revision>73</cp:revision>
  <dcterms:created xsi:type="dcterms:W3CDTF">2013-10-07T13:04:08Z</dcterms:created>
  <dcterms:modified xsi:type="dcterms:W3CDTF">2013-10-09T07:09:50Z</dcterms:modified>
</cp:coreProperties>
</file>