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Vreau glasul să-mi înalţ voios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5334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glasul să-mi înalţ voios,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Acum e timpul priincios.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Dumnezeu vreau să-L măresc,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laude să-I mulţumesc.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5334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cântă oştile cereşti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Frumoase versuri îngereşti,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„sfânt”, „sfânt” veşnic lăudând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Tatăl, Fiul, Duhul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5334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Tine mântuit eu sunt,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mă faci vesel ca să-Ţi cânt;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’naltul Tău ceresc altar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Binecuvântă-ne cu har!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5334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Plineşte ce-ai făgăduit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fii cu noi pân’ la 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Cântarea noastră s-o primeşti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ne-ndrepţi pe căi cereşti!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296</TotalTime>
  <Words>132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75</cp:revision>
  <dcterms:created xsi:type="dcterms:W3CDTF">2013-10-07T13:04:08Z</dcterms:created>
  <dcterms:modified xsi:type="dcterms:W3CDTF">2013-10-09T07:16:14Z</dcterms:modified>
</cp:coreProperties>
</file>